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04" r:id="rId4"/>
    <p:sldId id="310" r:id="rId5"/>
    <p:sldId id="312" r:id="rId6"/>
    <p:sldId id="313" r:id="rId7"/>
    <p:sldId id="314" r:id="rId8"/>
    <p:sldId id="315" r:id="rId9"/>
    <p:sldId id="316" r:id="rId10"/>
    <p:sldId id="31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E82718"/>
    <a:srgbClr val="0000CC"/>
    <a:srgbClr val="FFCCFF"/>
    <a:srgbClr val="F8F7BB"/>
    <a:srgbClr val="F0F4BE"/>
    <a:srgbClr val="F363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97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7ACEBE-30F6-4FB5-9105-C1F842576FB9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B5A731F-1F84-4CA6-B89D-FBA37035A023}">
      <dgm:prSet phldrT="[Текст]" phldr="1"/>
      <dgm:spPr/>
      <dgm:t>
        <a:bodyPr/>
        <a:lstStyle/>
        <a:p>
          <a:endParaRPr lang="ru-RU" dirty="0"/>
        </a:p>
      </dgm:t>
    </dgm:pt>
    <dgm:pt modelId="{3D12156C-8EA7-400D-A310-0104A0554F09}" type="parTrans" cxnId="{6D20B9B3-824B-4BBF-B3F3-31F5D4993EFD}">
      <dgm:prSet/>
      <dgm:spPr/>
      <dgm:t>
        <a:bodyPr/>
        <a:lstStyle/>
        <a:p>
          <a:endParaRPr lang="ru-RU"/>
        </a:p>
      </dgm:t>
    </dgm:pt>
    <dgm:pt modelId="{1CEFA355-C336-401C-B1DE-AD5DFB91B577}" type="sibTrans" cxnId="{6D20B9B3-824B-4BBF-B3F3-31F5D4993EFD}">
      <dgm:prSet/>
      <dgm:spPr/>
      <dgm:t>
        <a:bodyPr/>
        <a:lstStyle/>
        <a:p>
          <a:endParaRPr lang="ru-RU"/>
        </a:p>
      </dgm:t>
    </dgm:pt>
    <dgm:pt modelId="{6D247A05-A76F-44A2-8B3F-12EDA5D44BFD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rgbClr val="000099"/>
              </a:solidFill>
            </a:rPr>
            <a:t>Определить уровень освоения образовательных программ за предыдущий год</a:t>
          </a:r>
          <a:endParaRPr lang="ru-RU" b="1" dirty="0">
            <a:solidFill>
              <a:srgbClr val="000099"/>
            </a:solidFill>
          </a:endParaRPr>
        </a:p>
      </dgm:t>
    </dgm:pt>
    <dgm:pt modelId="{BE6345FD-AB76-4833-B6EB-3638951629C3}" type="parTrans" cxnId="{7B22D380-1BA2-47D0-8816-984998F1ECCE}">
      <dgm:prSet/>
      <dgm:spPr/>
      <dgm:t>
        <a:bodyPr/>
        <a:lstStyle/>
        <a:p>
          <a:endParaRPr lang="ru-RU"/>
        </a:p>
      </dgm:t>
    </dgm:pt>
    <dgm:pt modelId="{CE787E97-887B-41D0-BE4D-8F8307068D8F}" type="sibTrans" cxnId="{7B22D380-1BA2-47D0-8816-984998F1ECCE}">
      <dgm:prSet/>
      <dgm:spPr/>
      <dgm:t>
        <a:bodyPr/>
        <a:lstStyle/>
        <a:p>
          <a:endParaRPr lang="ru-RU"/>
        </a:p>
      </dgm:t>
    </dgm:pt>
    <dgm:pt modelId="{A35BA62D-F311-42E1-BFC0-3DFCEB0227AC}">
      <dgm:prSet phldrT="[Текст]" phldr="1"/>
      <dgm:spPr/>
      <dgm:t>
        <a:bodyPr/>
        <a:lstStyle/>
        <a:p>
          <a:endParaRPr lang="ru-RU"/>
        </a:p>
      </dgm:t>
    </dgm:pt>
    <dgm:pt modelId="{D76E497A-41A7-4B7B-A80A-4E714D8FB53C}" type="parTrans" cxnId="{A350351A-0708-4EF0-85D4-02794288717D}">
      <dgm:prSet/>
      <dgm:spPr/>
      <dgm:t>
        <a:bodyPr/>
        <a:lstStyle/>
        <a:p>
          <a:endParaRPr lang="ru-RU"/>
        </a:p>
      </dgm:t>
    </dgm:pt>
    <dgm:pt modelId="{6C9E5366-B8B7-43BC-9614-91045DB1AFB9}" type="sibTrans" cxnId="{A350351A-0708-4EF0-85D4-02794288717D}">
      <dgm:prSet/>
      <dgm:spPr/>
      <dgm:t>
        <a:bodyPr/>
        <a:lstStyle/>
        <a:p>
          <a:endParaRPr lang="ru-RU"/>
        </a:p>
      </dgm:t>
    </dgm:pt>
    <dgm:pt modelId="{3ECEB2BE-283F-4068-8E6C-4ABCF4EB9E13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rgbClr val="000099"/>
              </a:solidFill>
            </a:rPr>
            <a:t>Определить «западающие» темы у обучающихся, т.е. задания, где было допущено максимальное количество ошибок</a:t>
          </a:r>
          <a:endParaRPr lang="ru-RU" b="1" dirty="0">
            <a:solidFill>
              <a:srgbClr val="000099"/>
            </a:solidFill>
          </a:endParaRPr>
        </a:p>
      </dgm:t>
    </dgm:pt>
    <dgm:pt modelId="{5C7CBE04-2286-44F0-8C89-F6AB68DEF342}" type="parTrans" cxnId="{447B9371-13EB-42D7-99B8-3B59B817FCEC}">
      <dgm:prSet/>
      <dgm:spPr/>
      <dgm:t>
        <a:bodyPr/>
        <a:lstStyle/>
        <a:p>
          <a:endParaRPr lang="ru-RU"/>
        </a:p>
      </dgm:t>
    </dgm:pt>
    <dgm:pt modelId="{450F8D2C-8735-4646-9306-37A77DBEF4D6}" type="sibTrans" cxnId="{447B9371-13EB-42D7-99B8-3B59B817FCEC}">
      <dgm:prSet/>
      <dgm:spPr/>
      <dgm:t>
        <a:bodyPr/>
        <a:lstStyle/>
        <a:p>
          <a:endParaRPr lang="ru-RU"/>
        </a:p>
      </dgm:t>
    </dgm:pt>
    <dgm:pt modelId="{B8498DE9-C4C4-4E9B-90E8-D5EAAFC66802}">
      <dgm:prSet phldrT="[Текст]" phldr="1"/>
      <dgm:spPr/>
      <dgm:t>
        <a:bodyPr/>
        <a:lstStyle/>
        <a:p>
          <a:endParaRPr lang="ru-RU"/>
        </a:p>
      </dgm:t>
    </dgm:pt>
    <dgm:pt modelId="{A1CC302D-D9C7-4B72-BA97-0E0A0F7165D9}" type="parTrans" cxnId="{9DE3DC75-3855-46F4-8D60-6DE0F37943A5}">
      <dgm:prSet/>
      <dgm:spPr/>
      <dgm:t>
        <a:bodyPr/>
        <a:lstStyle/>
        <a:p>
          <a:endParaRPr lang="ru-RU"/>
        </a:p>
      </dgm:t>
    </dgm:pt>
    <dgm:pt modelId="{310AC55C-BEEF-4361-A9AE-2EA7466C20AC}" type="sibTrans" cxnId="{9DE3DC75-3855-46F4-8D60-6DE0F37943A5}">
      <dgm:prSet/>
      <dgm:spPr/>
      <dgm:t>
        <a:bodyPr/>
        <a:lstStyle/>
        <a:p>
          <a:endParaRPr lang="ru-RU"/>
        </a:p>
      </dgm:t>
    </dgm:pt>
    <dgm:pt modelId="{7DE2AD3C-03FD-489A-80CF-D95A4DAD89AB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rgbClr val="000099"/>
              </a:solidFill>
            </a:rPr>
            <a:t>На основании проведённого анализа провести корректировку рабочих программ по предметам, добавив темы, где были выявлены проблемные поля</a:t>
          </a:r>
          <a:endParaRPr lang="ru-RU" b="1" dirty="0">
            <a:solidFill>
              <a:srgbClr val="000099"/>
            </a:solidFill>
          </a:endParaRPr>
        </a:p>
      </dgm:t>
    </dgm:pt>
    <dgm:pt modelId="{40AF0608-2A8C-4F5C-9F3D-A35B715B784B}" type="parTrans" cxnId="{B69B8564-BCB3-4FA5-B75E-CE0D1CDB859F}">
      <dgm:prSet/>
      <dgm:spPr/>
      <dgm:t>
        <a:bodyPr/>
        <a:lstStyle/>
        <a:p>
          <a:endParaRPr lang="ru-RU"/>
        </a:p>
      </dgm:t>
    </dgm:pt>
    <dgm:pt modelId="{D237779D-51EE-4AC9-90AE-E69470ED50E6}" type="sibTrans" cxnId="{B69B8564-BCB3-4FA5-B75E-CE0D1CDB859F}">
      <dgm:prSet/>
      <dgm:spPr/>
      <dgm:t>
        <a:bodyPr/>
        <a:lstStyle/>
        <a:p>
          <a:endParaRPr lang="ru-RU"/>
        </a:p>
      </dgm:t>
    </dgm:pt>
    <dgm:pt modelId="{D6C59156-8818-4618-AB6E-E774B966E8D5}" type="pres">
      <dgm:prSet presAssocID="{387ACEBE-30F6-4FB5-9105-C1F842576FB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25C08A-878D-4892-A981-9BF4F467B119}" type="pres">
      <dgm:prSet presAssocID="{4B5A731F-1F84-4CA6-B89D-FBA37035A023}" presName="composite" presStyleCnt="0"/>
      <dgm:spPr/>
    </dgm:pt>
    <dgm:pt modelId="{45B510BB-E665-4CC1-A0BA-909867E93EA2}" type="pres">
      <dgm:prSet presAssocID="{4B5A731F-1F84-4CA6-B89D-FBA37035A02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FE40C-E14F-4326-8AAA-3041C5975D1A}" type="pres">
      <dgm:prSet presAssocID="{4B5A731F-1F84-4CA6-B89D-FBA37035A02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816A0-91DB-4CCF-BCA5-FC2ECB95D9B1}" type="pres">
      <dgm:prSet presAssocID="{1CEFA355-C336-401C-B1DE-AD5DFB91B577}" presName="sp" presStyleCnt="0"/>
      <dgm:spPr/>
    </dgm:pt>
    <dgm:pt modelId="{930EBC56-D041-4256-B5C6-7626FE4AEAD4}" type="pres">
      <dgm:prSet presAssocID="{A35BA62D-F311-42E1-BFC0-3DFCEB0227AC}" presName="composite" presStyleCnt="0"/>
      <dgm:spPr/>
    </dgm:pt>
    <dgm:pt modelId="{16D759BB-E73C-4E7D-9C84-7BC119A050EE}" type="pres">
      <dgm:prSet presAssocID="{A35BA62D-F311-42E1-BFC0-3DFCEB0227A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96BC4-1865-403B-A306-0BDF4EF05DE0}" type="pres">
      <dgm:prSet presAssocID="{A35BA62D-F311-42E1-BFC0-3DFCEB0227A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1C69A-8F61-4D8F-BD58-8E8CF887F232}" type="pres">
      <dgm:prSet presAssocID="{6C9E5366-B8B7-43BC-9614-91045DB1AFB9}" presName="sp" presStyleCnt="0"/>
      <dgm:spPr/>
    </dgm:pt>
    <dgm:pt modelId="{A9B306C0-C291-44A8-8A8F-141F08DFC311}" type="pres">
      <dgm:prSet presAssocID="{B8498DE9-C4C4-4E9B-90E8-D5EAAFC66802}" presName="composite" presStyleCnt="0"/>
      <dgm:spPr/>
    </dgm:pt>
    <dgm:pt modelId="{9932E4EE-2EEB-49ED-8594-A9EEA4CB25F9}" type="pres">
      <dgm:prSet presAssocID="{B8498DE9-C4C4-4E9B-90E8-D5EAAFC6680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BBBB8-2F5D-4A89-9CE2-95203B6A6F59}" type="pres">
      <dgm:prSet presAssocID="{B8498DE9-C4C4-4E9B-90E8-D5EAAFC6680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4F81DE-0EE4-4B66-BE85-37AB8E8EF9FA}" type="presOf" srcId="{4B5A731F-1F84-4CA6-B89D-FBA37035A023}" destId="{45B510BB-E665-4CC1-A0BA-909867E93EA2}" srcOrd="0" destOrd="0" presId="urn:microsoft.com/office/officeart/2005/8/layout/chevron2"/>
    <dgm:cxn modelId="{219934E8-CE4F-439A-90E2-EDBD9C6956CD}" type="presOf" srcId="{B8498DE9-C4C4-4E9B-90E8-D5EAAFC66802}" destId="{9932E4EE-2EEB-49ED-8594-A9EEA4CB25F9}" srcOrd="0" destOrd="0" presId="urn:microsoft.com/office/officeart/2005/8/layout/chevron2"/>
    <dgm:cxn modelId="{6D20B9B3-824B-4BBF-B3F3-31F5D4993EFD}" srcId="{387ACEBE-30F6-4FB5-9105-C1F842576FB9}" destId="{4B5A731F-1F84-4CA6-B89D-FBA37035A023}" srcOrd="0" destOrd="0" parTransId="{3D12156C-8EA7-400D-A310-0104A0554F09}" sibTransId="{1CEFA355-C336-401C-B1DE-AD5DFB91B577}"/>
    <dgm:cxn modelId="{A350351A-0708-4EF0-85D4-02794288717D}" srcId="{387ACEBE-30F6-4FB5-9105-C1F842576FB9}" destId="{A35BA62D-F311-42E1-BFC0-3DFCEB0227AC}" srcOrd="1" destOrd="0" parTransId="{D76E497A-41A7-4B7B-A80A-4E714D8FB53C}" sibTransId="{6C9E5366-B8B7-43BC-9614-91045DB1AFB9}"/>
    <dgm:cxn modelId="{D092153E-FFEE-415D-BEDE-FD40243738BD}" type="presOf" srcId="{A35BA62D-F311-42E1-BFC0-3DFCEB0227AC}" destId="{16D759BB-E73C-4E7D-9C84-7BC119A050EE}" srcOrd="0" destOrd="0" presId="urn:microsoft.com/office/officeart/2005/8/layout/chevron2"/>
    <dgm:cxn modelId="{7E00AD25-3701-4E9E-B963-0D65DCE23920}" type="presOf" srcId="{3ECEB2BE-283F-4068-8E6C-4ABCF4EB9E13}" destId="{20396BC4-1865-403B-A306-0BDF4EF05DE0}" srcOrd="0" destOrd="0" presId="urn:microsoft.com/office/officeart/2005/8/layout/chevron2"/>
    <dgm:cxn modelId="{9DE3DC75-3855-46F4-8D60-6DE0F37943A5}" srcId="{387ACEBE-30F6-4FB5-9105-C1F842576FB9}" destId="{B8498DE9-C4C4-4E9B-90E8-D5EAAFC66802}" srcOrd="2" destOrd="0" parTransId="{A1CC302D-D9C7-4B72-BA97-0E0A0F7165D9}" sibTransId="{310AC55C-BEEF-4361-A9AE-2EA7466C20AC}"/>
    <dgm:cxn modelId="{7B22D380-1BA2-47D0-8816-984998F1ECCE}" srcId="{4B5A731F-1F84-4CA6-B89D-FBA37035A023}" destId="{6D247A05-A76F-44A2-8B3F-12EDA5D44BFD}" srcOrd="0" destOrd="0" parTransId="{BE6345FD-AB76-4833-B6EB-3638951629C3}" sibTransId="{CE787E97-887B-41D0-BE4D-8F8307068D8F}"/>
    <dgm:cxn modelId="{38042866-09A2-4790-9A04-3CD876EFC37D}" type="presOf" srcId="{6D247A05-A76F-44A2-8B3F-12EDA5D44BFD}" destId="{77BFE40C-E14F-4326-8AAA-3041C5975D1A}" srcOrd="0" destOrd="0" presId="urn:microsoft.com/office/officeart/2005/8/layout/chevron2"/>
    <dgm:cxn modelId="{447B9371-13EB-42D7-99B8-3B59B817FCEC}" srcId="{A35BA62D-F311-42E1-BFC0-3DFCEB0227AC}" destId="{3ECEB2BE-283F-4068-8E6C-4ABCF4EB9E13}" srcOrd="0" destOrd="0" parTransId="{5C7CBE04-2286-44F0-8C89-F6AB68DEF342}" sibTransId="{450F8D2C-8735-4646-9306-37A77DBEF4D6}"/>
    <dgm:cxn modelId="{B69B8564-BCB3-4FA5-B75E-CE0D1CDB859F}" srcId="{B8498DE9-C4C4-4E9B-90E8-D5EAAFC66802}" destId="{7DE2AD3C-03FD-489A-80CF-D95A4DAD89AB}" srcOrd="0" destOrd="0" parTransId="{40AF0608-2A8C-4F5C-9F3D-A35B715B784B}" sibTransId="{D237779D-51EE-4AC9-90AE-E69470ED50E6}"/>
    <dgm:cxn modelId="{40B1993E-712A-48E3-B184-4EAF532347A9}" type="presOf" srcId="{7DE2AD3C-03FD-489A-80CF-D95A4DAD89AB}" destId="{9B3BBBB8-2F5D-4A89-9CE2-95203B6A6F59}" srcOrd="0" destOrd="0" presId="urn:microsoft.com/office/officeart/2005/8/layout/chevron2"/>
    <dgm:cxn modelId="{9A714895-D795-48E3-BDC3-8B3652BDBCF7}" type="presOf" srcId="{387ACEBE-30F6-4FB5-9105-C1F842576FB9}" destId="{D6C59156-8818-4618-AB6E-E774B966E8D5}" srcOrd="0" destOrd="0" presId="urn:microsoft.com/office/officeart/2005/8/layout/chevron2"/>
    <dgm:cxn modelId="{7EE2DA28-042E-45DB-BE00-D56FDE94782B}" type="presParOf" srcId="{D6C59156-8818-4618-AB6E-E774B966E8D5}" destId="{9925C08A-878D-4892-A981-9BF4F467B119}" srcOrd="0" destOrd="0" presId="urn:microsoft.com/office/officeart/2005/8/layout/chevron2"/>
    <dgm:cxn modelId="{C3B76CBD-6F4B-4322-BB3A-9C141F773B20}" type="presParOf" srcId="{9925C08A-878D-4892-A981-9BF4F467B119}" destId="{45B510BB-E665-4CC1-A0BA-909867E93EA2}" srcOrd="0" destOrd="0" presId="urn:microsoft.com/office/officeart/2005/8/layout/chevron2"/>
    <dgm:cxn modelId="{8DCAC6DD-C824-4E47-9AA0-28161CDBF1A4}" type="presParOf" srcId="{9925C08A-878D-4892-A981-9BF4F467B119}" destId="{77BFE40C-E14F-4326-8AAA-3041C5975D1A}" srcOrd="1" destOrd="0" presId="urn:microsoft.com/office/officeart/2005/8/layout/chevron2"/>
    <dgm:cxn modelId="{8561AA83-6D06-4F30-8405-510E165FDB63}" type="presParOf" srcId="{D6C59156-8818-4618-AB6E-E774B966E8D5}" destId="{5AD816A0-91DB-4CCF-BCA5-FC2ECB95D9B1}" srcOrd="1" destOrd="0" presId="urn:microsoft.com/office/officeart/2005/8/layout/chevron2"/>
    <dgm:cxn modelId="{7ED25545-B498-4097-B958-44D9BBDA4544}" type="presParOf" srcId="{D6C59156-8818-4618-AB6E-E774B966E8D5}" destId="{930EBC56-D041-4256-B5C6-7626FE4AEAD4}" srcOrd="2" destOrd="0" presId="urn:microsoft.com/office/officeart/2005/8/layout/chevron2"/>
    <dgm:cxn modelId="{A76C6407-CEA7-4516-96A6-8539FAEFA4C5}" type="presParOf" srcId="{930EBC56-D041-4256-B5C6-7626FE4AEAD4}" destId="{16D759BB-E73C-4E7D-9C84-7BC119A050EE}" srcOrd="0" destOrd="0" presId="urn:microsoft.com/office/officeart/2005/8/layout/chevron2"/>
    <dgm:cxn modelId="{B2808AA3-36EC-4891-BAF3-E4854CA85461}" type="presParOf" srcId="{930EBC56-D041-4256-B5C6-7626FE4AEAD4}" destId="{20396BC4-1865-403B-A306-0BDF4EF05DE0}" srcOrd="1" destOrd="0" presId="urn:microsoft.com/office/officeart/2005/8/layout/chevron2"/>
    <dgm:cxn modelId="{1B34DFD6-82E2-43F7-889C-F12015B446DE}" type="presParOf" srcId="{D6C59156-8818-4618-AB6E-E774B966E8D5}" destId="{CF91C69A-8F61-4D8F-BD58-8E8CF887F232}" srcOrd="3" destOrd="0" presId="urn:microsoft.com/office/officeart/2005/8/layout/chevron2"/>
    <dgm:cxn modelId="{09EFF225-3026-4D99-BF49-AD4269E25253}" type="presParOf" srcId="{D6C59156-8818-4618-AB6E-E774B966E8D5}" destId="{A9B306C0-C291-44A8-8A8F-141F08DFC311}" srcOrd="4" destOrd="0" presId="urn:microsoft.com/office/officeart/2005/8/layout/chevron2"/>
    <dgm:cxn modelId="{F7A4A48C-D480-4DDB-BE78-8CA5A0CBB773}" type="presParOf" srcId="{A9B306C0-C291-44A8-8A8F-141F08DFC311}" destId="{9932E4EE-2EEB-49ED-8594-A9EEA4CB25F9}" srcOrd="0" destOrd="0" presId="urn:microsoft.com/office/officeart/2005/8/layout/chevron2"/>
    <dgm:cxn modelId="{6D4AE405-A6FA-4381-8780-D0B706569447}" type="presParOf" srcId="{A9B306C0-C291-44A8-8A8F-141F08DFC311}" destId="{9B3BBBB8-2F5D-4A89-9CE2-95203B6A6F5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1BC80E-F9CF-4CF4-8BF2-FF46D88B042D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</dgm:pt>
    <dgm:pt modelId="{27A8DE0A-D61D-450C-99AF-EEF34F171362}">
      <dgm:prSet phldrT="[Текст]"/>
      <dgm:spPr/>
      <dgm:t>
        <a:bodyPr/>
        <a:lstStyle/>
        <a:p>
          <a:r>
            <a:rPr lang="ru-RU" b="1" dirty="0" smtClean="0">
              <a:solidFill>
                <a:srgbClr val="000099"/>
              </a:solidFill>
            </a:rPr>
            <a:t>обучающегося</a:t>
          </a:r>
          <a:endParaRPr lang="ru-RU" b="1" dirty="0">
            <a:solidFill>
              <a:srgbClr val="000099"/>
            </a:solidFill>
          </a:endParaRPr>
        </a:p>
      </dgm:t>
    </dgm:pt>
    <dgm:pt modelId="{C12EB350-50BD-4F2B-904F-F58A22A59997}" type="parTrans" cxnId="{0A902CBD-C3F5-4703-8DC1-E00D321AA911}">
      <dgm:prSet/>
      <dgm:spPr/>
      <dgm:t>
        <a:bodyPr/>
        <a:lstStyle/>
        <a:p>
          <a:endParaRPr lang="ru-RU"/>
        </a:p>
      </dgm:t>
    </dgm:pt>
    <dgm:pt modelId="{4589DDEA-78D4-460A-93D5-F65EAFE7EB35}" type="sibTrans" cxnId="{0A902CBD-C3F5-4703-8DC1-E00D321AA911}">
      <dgm:prSet/>
      <dgm:spPr/>
      <dgm:t>
        <a:bodyPr/>
        <a:lstStyle/>
        <a:p>
          <a:endParaRPr lang="ru-RU"/>
        </a:p>
      </dgm:t>
    </dgm:pt>
    <dgm:pt modelId="{82FC3618-4316-4EAA-BA26-45C2EAC3D62F}">
      <dgm:prSet phldrT="[Текст]"/>
      <dgm:spPr/>
      <dgm:t>
        <a:bodyPr/>
        <a:lstStyle/>
        <a:p>
          <a:r>
            <a:rPr lang="ru-RU" b="1" dirty="0" smtClean="0">
              <a:solidFill>
                <a:srgbClr val="000099"/>
              </a:solidFill>
            </a:rPr>
            <a:t>класса</a:t>
          </a:r>
          <a:endParaRPr lang="ru-RU" b="1" dirty="0">
            <a:solidFill>
              <a:srgbClr val="000099"/>
            </a:solidFill>
          </a:endParaRPr>
        </a:p>
      </dgm:t>
    </dgm:pt>
    <dgm:pt modelId="{445EFDC7-C8A7-4974-8D20-DC9E99269ED0}" type="parTrans" cxnId="{04DA0D2D-E88C-4150-A82D-CE8D8F29D538}">
      <dgm:prSet/>
      <dgm:spPr/>
      <dgm:t>
        <a:bodyPr/>
        <a:lstStyle/>
        <a:p>
          <a:endParaRPr lang="ru-RU"/>
        </a:p>
      </dgm:t>
    </dgm:pt>
    <dgm:pt modelId="{3B0D92A5-3F98-48CB-9943-80F87A0575E0}" type="sibTrans" cxnId="{04DA0D2D-E88C-4150-A82D-CE8D8F29D538}">
      <dgm:prSet/>
      <dgm:spPr/>
      <dgm:t>
        <a:bodyPr/>
        <a:lstStyle/>
        <a:p>
          <a:endParaRPr lang="ru-RU"/>
        </a:p>
      </dgm:t>
    </dgm:pt>
    <dgm:pt modelId="{F7DA53B2-19AA-4576-BDD9-76538848ACE8}">
      <dgm:prSet phldrT="[Текст]"/>
      <dgm:spPr/>
      <dgm:t>
        <a:bodyPr/>
        <a:lstStyle/>
        <a:p>
          <a:r>
            <a:rPr lang="ru-RU" b="1" dirty="0" smtClean="0">
              <a:solidFill>
                <a:srgbClr val="000099"/>
              </a:solidFill>
            </a:rPr>
            <a:t>параллели</a:t>
          </a:r>
          <a:endParaRPr lang="ru-RU" b="1" dirty="0">
            <a:solidFill>
              <a:srgbClr val="000099"/>
            </a:solidFill>
          </a:endParaRPr>
        </a:p>
      </dgm:t>
    </dgm:pt>
    <dgm:pt modelId="{DA8647CE-E02E-429B-B598-5D82CF33C5FC}" type="parTrans" cxnId="{17352201-8C36-4A59-A4FD-1743B5C2B411}">
      <dgm:prSet/>
      <dgm:spPr/>
      <dgm:t>
        <a:bodyPr/>
        <a:lstStyle/>
        <a:p>
          <a:endParaRPr lang="ru-RU"/>
        </a:p>
      </dgm:t>
    </dgm:pt>
    <dgm:pt modelId="{1FFF3189-4D25-434C-B841-FFDE55461F1C}" type="sibTrans" cxnId="{17352201-8C36-4A59-A4FD-1743B5C2B411}">
      <dgm:prSet/>
      <dgm:spPr/>
      <dgm:t>
        <a:bodyPr/>
        <a:lstStyle/>
        <a:p>
          <a:endParaRPr lang="ru-RU"/>
        </a:p>
      </dgm:t>
    </dgm:pt>
    <dgm:pt modelId="{E19E8FFC-A734-4A16-ABF1-49A6D409CD8F}" type="pres">
      <dgm:prSet presAssocID="{991BC80E-F9CF-4CF4-8BF2-FF46D88B042D}" presName="compositeShape" presStyleCnt="0">
        <dgm:presLayoutVars>
          <dgm:dir/>
          <dgm:resizeHandles/>
        </dgm:presLayoutVars>
      </dgm:prSet>
      <dgm:spPr/>
    </dgm:pt>
    <dgm:pt modelId="{B7FD30C4-5041-43A8-8404-FB96C0F228DB}" type="pres">
      <dgm:prSet presAssocID="{991BC80E-F9CF-4CF4-8BF2-FF46D88B042D}" presName="pyramid" presStyleLbl="node1" presStyleIdx="0" presStyleCnt="1"/>
      <dgm:spPr/>
    </dgm:pt>
    <dgm:pt modelId="{655DC15E-6F1D-4F9C-B2D9-8CA7010B4A2C}" type="pres">
      <dgm:prSet presAssocID="{991BC80E-F9CF-4CF4-8BF2-FF46D88B042D}" presName="theList" presStyleCnt="0"/>
      <dgm:spPr/>
    </dgm:pt>
    <dgm:pt modelId="{0ABE0C5C-4865-4985-850D-B3335EE045E0}" type="pres">
      <dgm:prSet presAssocID="{27A8DE0A-D61D-450C-99AF-EEF34F171362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7136D-46A6-48D2-B0DC-03BBBD7F604A}" type="pres">
      <dgm:prSet presAssocID="{27A8DE0A-D61D-450C-99AF-EEF34F171362}" presName="aSpace" presStyleCnt="0"/>
      <dgm:spPr/>
    </dgm:pt>
    <dgm:pt modelId="{DB6515FA-CA11-46D3-95DC-E65CE3811DF7}" type="pres">
      <dgm:prSet presAssocID="{82FC3618-4316-4EAA-BA26-45C2EAC3D62F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EFC1A-D272-4E58-BA4A-C89198F8CCDC}" type="pres">
      <dgm:prSet presAssocID="{82FC3618-4316-4EAA-BA26-45C2EAC3D62F}" presName="aSpace" presStyleCnt="0"/>
      <dgm:spPr/>
    </dgm:pt>
    <dgm:pt modelId="{42C80CC8-75D0-4669-B3AA-702A1D52318D}" type="pres">
      <dgm:prSet presAssocID="{F7DA53B2-19AA-4576-BDD9-76538848ACE8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08C61-CED5-47CE-8E70-6775124FF885}" type="pres">
      <dgm:prSet presAssocID="{F7DA53B2-19AA-4576-BDD9-76538848ACE8}" presName="aSpace" presStyleCnt="0"/>
      <dgm:spPr/>
    </dgm:pt>
  </dgm:ptLst>
  <dgm:cxnLst>
    <dgm:cxn modelId="{04DA0D2D-E88C-4150-A82D-CE8D8F29D538}" srcId="{991BC80E-F9CF-4CF4-8BF2-FF46D88B042D}" destId="{82FC3618-4316-4EAA-BA26-45C2EAC3D62F}" srcOrd="1" destOrd="0" parTransId="{445EFDC7-C8A7-4974-8D20-DC9E99269ED0}" sibTransId="{3B0D92A5-3F98-48CB-9943-80F87A0575E0}"/>
    <dgm:cxn modelId="{642F2C06-A8C7-4DE9-B087-08423E582675}" type="presOf" srcId="{82FC3618-4316-4EAA-BA26-45C2EAC3D62F}" destId="{DB6515FA-CA11-46D3-95DC-E65CE3811DF7}" srcOrd="0" destOrd="0" presId="urn:microsoft.com/office/officeart/2005/8/layout/pyramid2"/>
    <dgm:cxn modelId="{8177DF04-B97A-4ABB-AE2D-EABB0C3A1A4E}" type="presOf" srcId="{27A8DE0A-D61D-450C-99AF-EEF34F171362}" destId="{0ABE0C5C-4865-4985-850D-B3335EE045E0}" srcOrd="0" destOrd="0" presId="urn:microsoft.com/office/officeart/2005/8/layout/pyramid2"/>
    <dgm:cxn modelId="{EA4CABE8-B0D3-487F-8971-3F4B99E9F9DD}" type="presOf" srcId="{F7DA53B2-19AA-4576-BDD9-76538848ACE8}" destId="{42C80CC8-75D0-4669-B3AA-702A1D52318D}" srcOrd="0" destOrd="0" presId="urn:microsoft.com/office/officeart/2005/8/layout/pyramid2"/>
    <dgm:cxn modelId="{82CAA009-9E3E-43D1-9EE5-9C34F6B34D8C}" type="presOf" srcId="{991BC80E-F9CF-4CF4-8BF2-FF46D88B042D}" destId="{E19E8FFC-A734-4A16-ABF1-49A6D409CD8F}" srcOrd="0" destOrd="0" presId="urn:microsoft.com/office/officeart/2005/8/layout/pyramid2"/>
    <dgm:cxn modelId="{17352201-8C36-4A59-A4FD-1743B5C2B411}" srcId="{991BC80E-F9CF-4CF4-8BF2-FF46D88B042D}" destId="{F7DA53B2-19AA-4576-BDD9-76538848ACE8}" srcOrd="2" destOrd="0" parTransId="{DA8647CE-E02E-429B-B598-5D82CF33C5FC}" sibTransId="{1FFF3189-4D25-434C-B841-FFDE55461F1C}"/>
    <dgm:cxn modelId="{0A902CBD-C3F5-4703-8DC1-E00D321AA911}" srcId="{991BC80E-F9CF-4CF4-8BF2-FF46D88B042D}" destId="{27A8DE0A-D61D-450C-99AF-EEF34F171362}" srcOrd="0" destOrd="0" parTransId="{C12EB350-50BD-4F2B-904F-F58A22A59997}" sibTransId="{4589DDEA-78D4-460A-93D5-F65EAFE7EB35}"/>
    <dgm:cxn modelId="{79C59A19-62CA-43F8-BFE4-1BF24F8136B7}" type="presParOf" srcId="{E19E8FFC-A734-4A16-ABF1-49A6D409CD8F}" destId="{B7FD30C4-5041-43A8-8404-FB96C0F228DB}" srcOrd="0" destOrd="0" presId="urn:microsoft.com/office/officeart/2005/8/layout/pyramid2"/>
    <dgm:cxn modelId="{03DC7814-EF44-4376-811E-F1B7F85FFBC7}" type="presParOf" srcId="{E19E8FFC-A734-4A16-ABF1-49A6D409CD8F}" destId="{655DC15E-6F1D-4F9C-B2D9-8CA7010B4A2C}" srcOrd="1" destOrd="0" presId="urn:microsoft.com/office/officeart/2005/8/layout/pyramid2"/>
    <dgm:cxn modelId="{24F86DF5-1FCC-4DD8-A19B-C1B2476AE56D}" type="presParOf" srcId="{655DC15E-6F1D-4F9C-B2D9-8CA7010B4A2C}" destId="{0ABE0C5C-4865-4985-850D-B3335EE045E0}" srcOrd="0" destOrd="0" presId="urn:microsoft.com/office/officeart/2005/8/layout/pyramid2"/>
    <dgm:cxn modelId="{D6E8DA71-B41C-408D-96C1-B03004E1DE3F}" type="presParOf" srcId="{655DC15E-6F1D-4F9C-B2D9-8CA7010B4A2C}" destId="{6A37136D-46A6-48D2-B0DC-03BBBD7F604A}" srcOrd="1" destOrd="0" presId="urn:microsoft.com/office/officeart/2005/8/layout/pyramid2"/>
    <dgm:cxn modelId="{20C641DD-6277-459F-AA8E-4F7534F2B443}" type="presParOf" srcId="{655DC15E-6F1D-4F9C-B2D9-8CA7010B4A2C}" destId="{DB6515FA-CA11-46D3-95DC-E65CE3811DF7}" srcOrd="2" destOrd="0" presId="urn:microsoft.com/office/officeart/2005/8/layout/pyramid2"/>
    <dgm:cxn modelId="{70CB6515-CA3D-4AB5-BD2F-8D5D91A221F7}" type="presParOf" srcId="{655DC15E-6F1D-4F9C-B2D9-8CA7010B4A2C}" destId="{1E8EFC1A-D272-4E58-BA4A-C89198F8CCDC}" srcOrd="3" destOrd="0" presId="urn:microsoft.com/office/officeart/2005/8/layout/pyramid2"/>
    <dgm:cxn modelId="{21ED67A5-7031-4594-B2C2-B764F8AFE17F}" type="presParOf" srcId="{655DC15E-6F1D-4F9C-B2D9-8CA7010B4A2C}" destId="{42C80CC8-75D0-4669-B3AA-702A1D52318D}" srcOrd="4" destOrd="0" presId="urn:microsoft.com/office/officeart/2005/8/layout/pyramid2"/>
    <dgm:cxn modelId="{309384E7-E59B-4969-9C5D-0656D2B0E912}" type="presParOf" srcId="{655DC15E-6F1D-4F9C-B2D9-8CA7010B4A2C}" destId="{ECF08C61-CED5-47CE-8E70-6775124FF88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1BC80E-F9CF-4CF4-8BF2-FF46D88B042D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</dgm:pt>
    <dgm:pt modelId="{27A8DE0A-D61D-450C-99AF-EEF34F171362}">
      <dgm:prSet phldrT="[Текст]"/>
      <dgm:spPr/>
      <dgm:t>
        <a:bodyPr/>
        <a:lstStyle/>
        <a:p>
          <a:r>
            <a:rPr lang="ru-RU" b="1" dirty="0" smtClean="0">
              <a:solidFill>
                <a:srgbClr val="000099"/>
              </a:solidFill>
            </a:rPr>
            <a:t>По предмету</a:t>
          </a:r>
          <a:endParaRPr lang="ru-RU" b="1" dirty="0">
            <a:solidFill>
              <a:srgbClr val="000099"/>
            </a:solidFill>
          </a:endParaRPr>
        </a:p>
      </dgm:t>
    </dgm:pt>
    <dgm:pt modelId="{C12EB350-50BD-4F2B-904F-F58A22A59997}" type="parTrans" cxnId="{0A902CBD-C3F5-4703-8DC1-E00D321AA911}">
      <dgm:prSet/>
      <dgm:spPr/>
      <dgm:t>
        <a:bodyPr/>
        <a:lstStyle/>
        <a:p>
          <a:endParaRPr lang="ru-RU"/>
        </a:p>
      </dgm:t>
    </dgm:pt>
    <dgm:pt modelId="{4589DDEA-78D4-460A-93D5-F65EAFE7EB35}" type="sibTrans" cxnId="{0A902CBD-C3F5-4703-8DC1-E00D321AA911}">
      <dgm:prSet/>
      <dgm:spPr/>
      <dgm:t>
        <a:bodyPr/>
        <a:lstStyle/>
        <a:p>
          <a:endParaRPr lang="ru-RU"/>
        </a:p>
      </dgm:t>
    </dgm:pt>
    <dgm:pt modelId="{82FC3618-4316-4EAA-BA26-45C2EAC3D62F}">
      <dgm:prSet phldrT="[Текст]"/>
      <dgm:spPr/>
      <dgm:t>
        <a:bodyPr/>
        <a:lstStyle/>
        <a:p>
          <a:r>
            <a:rPr lang="ru-RU" b="1" dirty="0" smtClean="0">
              <a:solidFill>
                <a:srgbClr val="000099"/>
              </a:solidFill>
            </a:rPr>
            <a:t>По учебному курсу</a:t>
          </a:r>
          <a:endParaRPr lang="ru-RU" b="1" dirty="0">
            <a:solidFill>
              <a:srgbClr val="000099"/>
            </a:solidFill>
          </a:endParaRPr>
        </a:p>
      </dgm:t>
    </dgm:pt>
    <dgm:pt modelId="{445EFDC7-C8A7-4974-8D20-DC9E99269ED0}" type="parTrans" cxnId="{04DA0D2D-E88C-4150-A82D-CE8D8F29D538}">
      <dgm:prSet/>
      <dgm:spPr/>
      <dgm:t>
        <a:bodyPr/>
        <a:lstStyle/>
        <a:p>
          <a:endParaRPr lang="ru-RU"/>
        </a:p>
      </dgm:t>
    </dgm:pt>
    <dgm:pt modelId="{3B0D92A5-3F98-48CB-9943-80F87A0575E0}" type="sibTrans" cxnId="{04DA0D2D-E88C-4150-A82D-CE8D8F29D538}">
      <dgm:prSet/>
      <dgm:spPr/>
      <dgm:t>
        <a:bodyPr/>
        <a:lstStyle/>
        <a:p>
          <a:endParaRPr lang="ru-RU"/>
        </a:p>
      </dgm:t>
    </dgm:pt>
    <dgm:pt modelId="{F7DA53B2-19AA-4576-BDD9-76538848ACE8}">
      <dgm:prSet phldrT="[Текст]"/>
      <dgm:spPr/>
      <dgm:t>
        <a:bodyPr/>
        <a:lstStyle/>
        <a:p>
          <a:r>
            <a:rPr lang="ru-RU" b="1" dirty="0" smtClean="0">
              <a:solidFill>
                <a:srgbClr val="000099"/>
              </a:solidFill>
            </a:rPr>
            <a:t>По куру внеурочной деятельности</a:t>
          </a:r>
          <a:endParaRPr lang="ru-RU" b="1" dirty="0">
            <a:solidFill>
              <a:srgbClr val="000099"/>
            </a:solidFill>
          </a:endParaRPr>
        </a:p>
      </dgm:t>
    </dgm:pt>
    <dgm:pt modelId="{DA8647CE-E02E-429B-B598-5D82CF33C5FC}" type="parTrans" cxnId="{17352201-8C36-4A59-A4FD-1743B5C2B411}">
      <dgm:prSet/>
      <dgm:spPr/>
      <dgm:t>
        <a:bodyPr/>
        <a:lstStyle/>
        <a:p>
          <a:endParaRPr lang="ru-RU"/>
        </a:p>
      </dgm:t>
    </dgm:pt>
    <dgm:pt modelId="{1FFF3189-4D25-434C-B841-FFDE55461F1C}" type="sibTrans" cxnId="{17352201-8C36-4A59-A4FD-1743B5C2B411}">
      <dgm:prSet/>
      <dgm:spPr/>
      <dgm:t>
        <a:bodyPr/>
        <a:lstStyle/>
        <a:p>
          <a:endParaRPr lang="ru-RU"/>
        </a:p>
      </dgm:t>
    </dgm:pt>
    <dgm:pt modelId="{E19E8FFC-A734-4A16-ABF1-49A6D409CD8F}" type="pres">
      <dgm:prSet presAssocID="{991BC80E-F9CF-4CF4-8BF2-FF46D88B042D}" presName="compositeShape" presStyleCnt="0">
        <dgm:presLayoutVars>
          <dgm:dir/>
          <dgm:resizeHandles/>
        </dgm:presLayoutVars>
      </dgm:prSet>
      <dgm:spPr/>
    </dgm:pt>
    <dgm:pt modelId="{B7FD30C4-5041-43A8-8404-FB96C0F228DB}" type="pres">
      <dgm:prSet presAssocID="{991BC80E-F9CF-4CF4-8BF2-FF46D88B042D}" presName="pyramid" presStyleLbl="node1" presStyleIdx="0" presStyleCnt="1"/>
      <dgm:spPr/>
    </dgm:pt>
    <dgm:pt modelId="{655DC15E-6F1D-4F9C-B2D9-8CA7010B4A2C}" type="pres">
      <dgm:prSet presAssocID="{991BC80E-F9CF-4CF4-8BF2-FF46D88B042D}" presName="theList" presStyleCnt="0"/>
      <dgm:spPr/>
    </dgm:pt>
    <dgm:pt modelId="{0ABE0C5C-4865-4985-850D-B3335EE045E0}" type="pres">
      <dgm:prSet presAssocID="{27A8DE0A-D61D-450C-99AF-EEF34F171362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7136D-46A6-48D2-B0DC-03BBBD7F604A}" type="pres">
      <dgm:prSet presAssocID="{27A8DE0A-D61D-450C-99AF-EEF34F171362}" presName="aSpace" presStyleCnt="0"/>
      <dgm:spPr/>
    </dgm:pt>
    <dgm:pt modelId="{DB6515FA-CA11-46D3-95DC-E65CE3811DF7}" type="pres">
      <dgm:prSet presAssocID="{82FC3618-4316-4EAA-BA26-45C2EAC3D62F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EFC1A-D272-4E58-BA4A-C89198F8CCDC}" type="pres">
      <dgm:prSet presAssocID="{82FC3618-4316-4EAA-BA26-45C2EAC3D62F}" presName="aSpace" presStyleCnt="0"/>
      <dgm:spPr/>
    </dgm:pt>
    <dgm:pt modelId="{42C80CC8-75D0-4669-B3AA-702A1D52318D}" type="pres">
      <dgm:prSet presAssocID="{F7DA53B2-19AA-4576-BDD9-76538848ACE8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08C61-CED5-47CE-8E70-6775124FF885}" type="pres">
      <dgm:prSet presAssocID="{F7DA53B2-19AA-4576-BDD9-76538848ACE8}" presName="aSpace" presStyleCnt="0"/>
      <dgm:spPr/>
    </dgm:pt>
  </dgm:ptLst>
  <dgm:cxnLst>
    <dgm:cxn modelId="{04DA0D2D-E88C-4150-A82D-CE8D8F29D538}" srcId="{991BC80E-F9CF-4CF4-8BF2-FF46D88B042D}" destId="{82FC3618-4316-4EAA-BA26-45C2EAC3D62F}" srcOrd="1" destOrd="0" parTransId="{445EFDC7-C8A7-4974-8D20-DC9E99269ED0}" sibTransId="{3B0D92A5-3F98-48CB-9943-80F87A0575E0}"/>
    <dgm:cxn modelId="{1D222D15-AB2E-4355-8AB5-A3919D4791D9}" type="presOf" srcId="{27A8DE0A-D61D-450C-99AF-EEF34F171362}" destId="{0ABE0C5C-4865-4985-850D-B3335EE045E0}" srcOrd="0" destOrd="0" presId="urn:microsoft.com/office/officeart/2005/8/layout/pyramid2"/>
    <dgm:cxn modelId="{33B9B5AF-2508-4E53-BB37-4EEC3B35E814}" type="presOf" srcId="{82FC3618-4316-4EAA-BA26-45C2EAC3D62F}" destId="{DB6515FA-CA11-46D3-95DC-E65CE3811DF7}" srcOrd="0" destOrd="0" presId="urn:microsoft.com/office/officeart/2005/8/layout/pyramid2"/>
    <dgm:cxn modelId="{C509A1E2-C560-42B3-BF73-0C66961C5C1A}" type="presOf" srcId="{F7DA53B2-19AA-4576-BDD9-76538848ACE8}" destId="{42C80CC8-75D0-4669-B3AA-702A1D52318D}" srcOrd="0" destOrd="0" presId="urn:microsoft.com/office/officeart/2005/8/layout/pyramid2"/>
    <dgm:cxn modelId="{2F2A3D4B-50FC-422B-8F5F-78CF379E09EA}" type="presOf" srcId="{991BC80E-F9CF-4CF4-8BF2-FF46D88B042D}" destId="{E19E8FFC-A734-4A16-ABF1-49A6D409CD8F}" srcOrd="0" destOrd="0" presId="urn:microsoft.com/office/officeart/2005/8/layout/pyramid2"/>
    <dgm:cxn modelId="{17352201-8C36-4A59-A4FD-1743B5C2B411}" srcId="{991BC80E-F9CF-4CF4-8BF2-FF46D88B042D}" destId="{F7DA53B2-19AA-4576-BDD9-76538848ACE8}" srcOrd="2" destOrd="0" parTransId="{DA8647CE-E02E-429B-B598-5D82CF33C5FC}" sibTransId="{1FFF3189-4D25-434C-B841-FFDE55461F1C}"/>
    <dgm:cxn modelId="{0A902CBD-C3F5-4703-8DC1-E00D321AA911}" srcId="{991BC80E-F9CF-4CF4-8BF2-FF46D88B042D}" destId="{27A8DE0A-D61D-450C-99AF-EEF34F171362}" srcOrd="0" destOrd="0" parTransId="{C12EB350-50BD-4F2B-904F-F58A22A59997}" sibTransId="{4589DDEA-78D4-460A-93D5-F65EAFE7EB35}"/>
    <dgm:cxn modelId="{385DD693-80E4-4EDE-886C-A5A96836AA6C}" type="presParOf" srcId="{E19E8FFC-A734-4A16-ABF1-49A6D409CD8F}" destId="{B7FD30C4-5041-43A8-8404-FB96C0F228DB}" srcOrd="0" destOrd="0" presId="urn:microsoft.com/office/officeart/2005/8/layout/pyramid2"/>
    <dgm:cxn modelId="{F7A5F608-0D65-4FB3-8A1B-9B4F38411CB9}" type="presParOf" srcId="{E19E8FFC-A734-4A16-ABF1-49A6D409CD8F}" destId="{655DC15E-6F1D-4F9C-B2D9-8CA7010B4A2C}" srcOrd="1" destOrd="0" presId="urn:microsoft.com/office/officeart/2005/8/layout/pyramid2"/>
    <dgm:cxn modelId="{49B2758E-14DD-4415-8225-F78FEDC84D37}" type="presParOf" srcId="{655DC15E-6F1D-4F9C-B2D9-8CA7010B4A2C}" destId="{0ABE0C5C-4865-4985-850D-B3335EE045E0}" srcOrd="0" destOrd="0" presId="urn:microsoft.com/office/officeart/2005/8/layout/pyramid2"/>
    <dgm:cxn modelId="{F077B2A8-D9FD-4186-A36B-44C27D621B74}" type="presParOf" srcId="{655DC15E-6F1D-4F9C-B2D9-8CA7010B4A2C}" destId="{6A37136D-46A6-48D2-B0DC-03BBBD7F604A}" srcOrd="1" destOrd="0" presId="urn:microsoft.com/office/officeart/2005/8/layout/pyramid2"/>
    <dgm:cxn modelId="{FFC70830-91DF-44C1-ADF5-1D16B400EE5B}" type="presParOf" srcId="{655DC15E-6F1D-4F9C-B2D9-8CA7010B4A2C}" destId="{DB6515FA-CA11-46D3-95DC-E65CE3811DF7}" srcOrd="2" destOrd="0" presId="urn:microsoft.com/office/officeart/2005/8/layout/pyramid2"/>
    <dgm:cxn modelId="{A303939F-6A25-490E-9F9C-5F9B2AB95FB6}" type="presParOf" srcId="{655DC15E-6F1D-4F9C-B2D9-8CA7010B4A2C}" destId="{1E8EFC1A-D272-4E58-BA4A-C89198F8CCDC}" srcOrd="3" destOrd="0" presId="urn:microsoft.com/office/officeart/2005/8/layout/pyramid2"/>
    <dgm:cxn modelId="{BA55B6AE-4B6F-41F6-BB2F-BA8DE19E936E}" type="presParOf" srcId="{655DC15E-6F1D-4F9C-B2D9-8CA7010B4A2C}" destId="{42C80CC8-75D0-4669-B3AA-702A1D52318D}" srcOrd="4" destOrd="0" presId="urn:microsoft.com/office/officeart/2005/8/layout/pyramid2"/>
    <dgm:cxn modelId="{2332B83F-AA3E-43BE-964F-136839114199}" type="presParOf" srcId="{655DC15E-6F1D-4F9C-B2D9-8CA7010B4A2C}" destId="{ECF08C61-CED5-47CE-8E70-6775124FF88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510BB-E665-4CC1-A0BA-909867E93EA2}">
      <dsp:nvSpPr>
        <dsp:cNvPr id="0" name=""/>
        <dsp:cNvSpPr/>
      </dsp:nvSpPr>
      <dsp:spPr>
        <a:xfrm rot="5400000">
          <a:off x="-260426" y="261205"/>
          <a:ext cx="1736173" cy="121532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 rot="-5400000">
        <a:off x="1" y="608440"/>
        <a:ext cx="1215321" cy="520852"/>
      </dsp:txXfrm>
    </dsp:sp>
    <dsp:sp modelId="{77BFE40C-E14F-4326-8AAA-3041C5975D1A}">
      <dsp:nvSpPr>
        <dsp:cNvPr id="0" name=""/>
        <dsp:cNvSpPr/>
      </dsp:nvSpPr>
      <dsp:spPr>
        <a:xfrm rot="5400000">
          <a:off x="3895832" y="-2679731"/>
          <a:ext cx="1128512" cy="64895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0099"/>
              </a:solidFill>
            </a:rPr>
            <a:t>Определить уровень освоения образовательных программ за предыдущий год</a:t>
          </a:r>
          <a:endParaRPr lang="ru-RU" sz="2000" b="1" kern="1200" dirty="0">
            <a:solidFill>
              <a:srgbClr val="000099"/>
            </a:solidFill>
          </a:endParaRPr>
        </a:p>
      </dsp:txBody>
      <dsp:txXfrm rot="-5400000">
        <a:off x="1215322" y="55868"/>
        <a:ext cx="6434445" cy="1018334"/>
      </dsp:txXfrm>
    </dsp:sp>
    <dsp:sp modelId="{16D759BB-E73C-4E7D-9C84-7BC119A050EE}">
      <dsp:nvSpPr>
        <dsp:cNvPr id="0" name=""/>
        <dsp:cNvSpPr/>
      </dsp:nvSpPr>
      <dsp:spPr>
        <a:xfrm rot="5400000">
          <a:off x="-260426" y="1804607"/>
          <a:ext cx="1736173" cy="1215321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 rot="-5400000">
        <a:off x="1" y="2151842"/>
        <a:ext cx="1215321" cy="520852"/>
      </dsp:txXfrm>
    </dsp:sp>
    <dsp:sp modelId="{20396BC4-1865-403B-A306-0BDF4EF05DE0}">
      <dsp:nvSpPr>
        <dsp:cNvPr id="0" name=""/>
        <dsp:cNvSpPr/>
      </dsp:nvSpPr>
      <dsp:spPr>
        <a:xfrm rot="5400000">
          <a:off x="3895832" y="-1136329"/>
          <a:ext cx="1128512" cy="64895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0099"/>
              </a:solidFill>
            </a:rPr>
            <a:t>Определить «западающие» темы у обучающихся, т.е. задания, где было допущено максимальное количество ошибок</a:t>
          </a:r>
          <a:endParaRPr lang="ru-RU" sz="2000" b="1" kern="1200" dirty="0">
            <a:solidFill>
              <a:srgbClr val="000099"/>
            </a:solidFill>
          </a:endParaRPr>
        </a:p>
      </dsp:txBody>
      <dsp:txXfrm rot="-5400000">
        <a:off x="1215322" y="1599270"/>
        <a:ext cx="6434445" cy="1018334"/>
      </dsp:txXfrm>
    </dsp:sp>
    <dsp:sp modelId="{9932E4EE-2EEB-49ED-8594-A9EEA4CB25F9}">
      <dsp:nvSpPr>
        <dsp:cNvPr id="0" name=""/>
        <dsp:cNvSpPr/>
      </dsp:nvSpPr>
      <dsp:spPr>
        <a:xfrm rot="5400000">
          <a:off x="-260426" y="3348009"/>
          <a:ext cx="1736173" cy="1215321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 rot="-5400000">
        <a:off x="1" y="3695244"/>
        <a:ext cx="1215321" cy="520852"/>
      </dsp:txXfrm>
    </dsp:sp>
    <dsp:sp modelId="{9B3BBBB8-2F5D-4A89-9CE2-95203B6A6F59}">
      <dsp:nvSpPr>
        <dsp:cNvPr id="0" name=""/>
        <dsp:cNvSpPr/>
      </dsp:nvSpPr>
      <dsp:spPr>
        <a:xfrm rot="5400000">
          <a:off x="3895832" y="407072"/>
          <a:ext cx="1128512" cy="64895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0099"/>
              </a:solidFill>
            </a:rPr>
            <a:t>На основании проведённого анализа провести корректировку рабочих программ по предметам, добавив темы, где были выявлены проблемные поля</a:t>
          </a:r>
          <a:endParaRPr lang="ru-RU" sz="2000" b="1" kern="1200" dirty="0">
            <a:solidFill>
              <a:srgbClr val="000099"/>
            </a:solidFill>
          </a:endParaRPr>
        </a:p>
      </dsp:txBody>
      <dsp:txXfrm rot="-5400000">
        <a:off x="1215322" y="3142672"/>
        <a:ext cx="6434445" cy="10183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D30C4-5041-43A8-8404-FB96C0F228DB}">
      <dsp:nvSpPr>
        <dsp:cNvPr id="0" name=""/>
        <dsp:cNvSpPr/>
      </dsp:nvSpPr>
      <dsp:spPr>
        <a:xfrm>
          <a:off x="711199" y="0"/>
          <a:ext cx="4063999" cy="4063999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E0C5C-4865-4985-850D-B3335EE045E0}">
      <dsp:nvSpPr>
        <dsp:cNvPr id="0" name=""/>
        <dsp:cNvSpPr/>
      </dsp:nvSpPr>
      <dsp:spPr>
        <a:xfrm>
          <a:off x="2743199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000099"/>
              </a:solidFill>
            </a:rPr>
            <a:t>обучающегося</a:t>
          </a:r>
          <a:endParaRPr lang="ru-RU" sz="2600" b="1" kern="1200" dirty="0">
            <a:solidFill>
              <a:srgbClr val="000099"/>
            </a:solidFill>
          </a:endParaRPr>
        </a:p>
      </dsp:txBody>
      <dsp:txXfrm>
        <a:off x="2743199" y="408582"/>
        <a:ext cx="2641600" cy="962025"/>
      </dsp:txXfrm>
    </dsp:sp>
    <dsp:sp modelId="{DB6515FA-CA11-46D3-95DC-E65CE3811DF7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000099"/>
              </a:solidFill>
            </a:rPr>
            <a:t>класса</a:t>
          </a:r>
          <a:endParaRPr lang="ru-RU" sz="2600" b="1" kern="1200" dirty="0">
            <a:solidFill>
              <a:srgbClr val="000099"/>
            </a:solidFill>
          </a:endParaRPr>
        </a:p>
      </dsp:txBody>
      <dsp:txXfrm>
        <a:off x="2743199" y="1490860"/>
        <a:ext cx="2641600" cy="962025"/>
      </dsp:txXfrm>
    </dsp:sp>
    <dsp:sp modelId="{42C80CC8-75D0-4669-B3AA-702A1D52318D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000099"/>
              </a:solidFill>
            </a:rPr>
            <a:t>параллели</a:t>
          </a:r>
          <a:endParaRPr lang="ru-RU" sz="2600" b="1" kern="1200" dirty="0">
            <a:solidFill>
              <a:srgbClr val="000099"/>
            </a:solidFill>
          </a:endParaRPr>
        </a:p>
      </dsp:txBody>
      <dsp:txXfrm>
        <a:off x="2743199" y="2573139"/>
        <a:ext cx="2641600" cy="9620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D30C4-5041-43A8-8404-FB96C0F228DB}">
      <dsp:nvSpPr>
        <dsp:cNvPr id="0" name=""/>
        <dsp:cNvSpPr/>
      </dsp:nvSpPr>
      <dsp:spPr>
        <a:xfrm>
          <a:off x="711199" y="0"/>
          <a:ext cx="4063999" cy="4063999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E0C5C-4865-4985-850D-B3335EE045E0}">
      <dsp:nvSpPr>
        <dsp:cNvPr id="0" name=""/>
        <dsp:cNvSpPr/>
      </dsp:nvSpPr>
      <dsp:spPr>
        <a:xfrm>
          <a:off x="2743199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0099"/>
              </a:solidFill>
            </a:rPr>
            <a:t>По предмету</a:t>
          </a:r>
          <a:endParaRPr lang="ru-RU" sz="2100" b="1" kern="1200" dirty="0">
            <a:solidFill>
              <a:srgbClr val="000099"/>
            </a:solidFill>
          </a:endParaRPr>
        </a:p>
      </dsp:txBody>
      <dsp:txXfrm>
        <a:off x="2743199" y="408582"/>
        <a:ext cx="2641600" cy="962025"/>
      </dsp:txXfrm>
    </dsp:sp>
    <dsp:sp modelId="{DB6515FA-CA11-46D3-95DC-E65CE3811DF7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0099"/>
              </a:solidFill>
            </a:rPr>
            <a:t>По учебному курсу</a:t>
          </a:r>
          <a:endParaRPr lang="ru-RU" sz="2100" b="1" kern="1200" dirty="0">
            <a:solidFill>
              <a:srgbClr val="000099"/>
            </a:solidFill>
          </a:endParaRPr>
        </a:p>
      </dsp:txBody>
      <dsp:txXfrm>
        <a:off x="2743199" y="1490860"/>
        <a:ext cx="2641600" cy="962025"/>
      </dsp:txXfrm>
    </dsp:sp>
    <dsp:sp modelId="{42C80CC8-75D0-4669-B3AA-702A1D52318D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0099"/>
              </a:solidFill>
            </a:rPr>
            <a:t>По куру внеурочной деятельности</a:t>
          </a:r>
          <a:endParaRPr lang="ru-RU" sz="2100" b="1" kern="1200" dirty="0">
            <a:solidFill>
              <a:srgbClr val="000099"/>
            </a:solidFill>
          </a:endParaRPr>
        </a:p>
      </dsp:txBody>
      <dsp:txXfrm>
        <a:off x="2743199" y="2573139"/>
        <a:ext cx="2641600" cy="962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17"/>
          <p:cNvGrpSpPr/>
          <p:nvPr/>
        </p:nvGrpSpPr>
        <p:grpSpPr>
          <a:xfrm>
            <a:off x="0" y="0"/>
            <a:ext cx="9001156" cy="1017375"/>
            <a:chOff x="0" y="0"/>
            <a:chExt cx="12002530" cy="1017375"/>
          </a:xfrm>
        </p:grpSpPr>
        <p:grpSp>
          <p:nvGrpSpPr>
            <p:cNvPr id="22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9" name="Прямоугольник 2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23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7" name="Прямоугольный треугольник 2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24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25" name="Прямоугольник 24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pSp>
        <p:nvGrpSpPr>
          <p:cNvPr id="4" name="Группа 3"/>
          <p:cNvGrpSpPr/>
          <p:nvPr/>
        </p:nvGrpSpPr>
        <p:grpSpPr>
          <a:xfrm flipV="1">
            <a:off x="0" y="5840625"/>
            <a:ext cx="8771373" cy="1017375"/>
            <a:chOff x="0" y="0"/>
            <a:chExt cx="12002532" cy="1017375"/>
          </a:xfrm>
        </p:grpSpPr>
        <p:grpSp>
          <p:nvGrpSpPr>
            <p:cNvPr id="5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2" name="Прямоугольник 1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6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10" name="Прямоугольник 3"/>
              <p:cNvSpPr/>
              <p:nvPr/>
            </p:nvSpPr>
            <p:spPr>
              <a:xfrm flipV="1">
                <a:off x="0" y="3146"/>
                <a:ext cx="8865316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7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pic>
        <p:nvPicPr>
          <p:cNvPr id="14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96" y="44624"/>
            <a:ext cx="714380" cy="675089"/>
          </a:xfrm>
          <a:prstGeom prst="rect">
            <a:avLst/>
          </a:prstGeom>
          <a:noFill/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425746" y="0"/>
            <a:ext cx="7458622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просвещения и воспитания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" y="1268760"/>
            <a:ext cx="9144000" cy="25391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/>
            <a:r>
              <a:rPr lang="ru-RU" sz="3200" b="1" dirty="0" smtClean="0"/>
              <a:t>Рекомендации по организации образовательного процесса общеобразовательных организаций на уровне основного общего образования на основе результатов Всероссийских проверочных работ</a:t>
            </a:r>
            <a:endParaRPr lang="ru-RU" sz="3200" dirty="0" smtClean="0"/>
          </a:p>
          <a:p>
            <a:pPr algn="ctr" fontAlgn="base"/>
            <a:endParaRPr lang="ru-RU" sz="3100" dirty="0">
              <a:solidFill>
                <a:srgbClr val="000099"/>
              </a:solidFill>
            </a:endParaRPr>
          </a:p>
        </p:txBody>
      </p:sp>
      <p:sp>
        <p:nvSpPr>
          <p:cNvPr id="18" name="Текст 2"/>
          <p:cNvSpPr txBox="1">
            <a:spLocks/>
          </p:cNvSpPr>
          <p:nvPr/>
        </p:nvSpPr>
        <p:spPr>
          <a:xfrm>
            <a:off x="4967785" y="4429132"/>
            <a:ext cx="3811265" cy="16643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422A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Докладчик:</a:t>
            </a:r>
            <a:r>
              <a:rPr lang="en-US" sz="1600" b="1" dirty="0" smtClean="0">
                <a:solidFill>
                  <a:srgbClr val="422A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422A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                </a:t>
            </a:r>
            <a:endParaRPr lang="ru-RU" sz="1600" b="1" dirty="0" smtClean="0">
              <a:solidFill>
                <a:srgbClr val="422A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422A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Директор </a:t>
            </a:r>
            <a:r>
              <a:rPr lang="ru-RU" sz="1600" b="1" dirty="0">
                <a:solidFill>
                  <a:srgbClr val="422A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департамента </a:t>
            </a:r>
            <a:r>
              <a:rPr lang="ru-RU" sz="1600" b="1" dirty="0" smtClean="0">
                <a:solidFill>
                  <a:srgbClr val="422A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общего и дополнительного образования Министерства просвещения</a:t>
            </a:r>
            <a:br>
              <a:rPr lang="ru-RU" sz="1600" b="1" dirty="0" smtClean="0">
                <a:solidFill>
                  <a:srgbClr val="422A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422A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 воспитания Ульяновской области </a:t>
            </a:r>
          </a:p>
          <a:p>
            <a:r>
              <a:rPr lang="ru-RU" sz="1600" b="1" dirty="0" smtClean="0">
                <a:solidFill>
                  <a:srgbClr val="422A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Н.А.Козлова</a:t>
            </a:r>
            <a:endParaRPr lang="ru-RU" sz="1600" b="1" dirty="0">
              <a:solidFill>
                <a:srgbClr val="422A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Текст 2"/>
          <p:cNvSpPr txBox="1">
            <a:spLocks/>
          </p:cNvSpPr>
          <p:nvPr/>
        </p:nvSpPr>
        <p:spPr>
          <a:xfrm>
            <a:off x="3500430" y="6143644"/>
            <a:ext cx="2143140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2A8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Ульяновск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22A8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Текст 2"/>
          <p:cNvSpPr txBox="1">
            <a:spLocks/>
          </p:cNvSpPr>
          <p:nvPr/>
        </p:nvSpPr>
        <p:spPr>
          <a:xfrm>
            <a:off x="3500430" y="6551898"/>
            <a:ext cx="2143140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26 ноября 2020 г.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0" y="0"/>
            <a:ext cx="9001156" cy="1017375"/>
            <a:chOff x="0" y="0"/>
            <a:chExt cx="12002530" cy="1017375"/>
          </a:xfrm>
        </p:grpSpPr>
        <p:grpSp>
          <p:nvGrpSpPr>
            <p:cNvPr id="3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9" name="Прямоугольник 2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4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7" name="Прямоугольный треугольник 2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25" name="Прямоугольник 24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pSp>
        <p:nvGrpSpPr>
          <p:cNvPr id="6" name="Группа 3"/>
          <p:cNvGrpSpPr/>
          <p:nvPr/>
        </p:nvGrpSpPr>
        <p:grpSpPr>
          <a:xfrm flipV="1">
            <a:off x="0" y="5840625"/>
            <a:ext cx="8771372" cy="1017375"/>
            <a:chOff x="0" y="0"/>
            <a:chExt cx="12002530" cy="1017375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2" name="Прямоугольник 1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6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10" name="Прямоугольник 3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7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pic>
        <p:nvPicPr>
          <p:cNvPr id="14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14"/>
            <a:ext cx="714380" cy="675089"/>
          </a:xfrm>
          <a:prstGeom prst="rect">
            <a:avLst/>
          </a:prstGeom>
          <a:noFill/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713778" y="0"/>
            <a:ext cx="6954566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просвещения и воспитания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6000" y="313661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 результатах контроля за проведением ГИА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680636" y="2780928"/>
            <a:ext cx="578273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Будьте здоровы!</a:t>
            </a:r>
            <a:endParaRPr lang="ru-RU" sz="6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707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0" y="0"/>
            <a:ext cx="9001156" cy="1017375"/>
            <a:chOff x="0" y="0"/>
            <a:chExt cx="12002530" cy="1017375"/>
          </a:xfrm>
        </p:grpSpPr>
        <p:grpSp>
          <p:nvGrpSpPr>
            <p:cNvPr id="3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9" name="Прямоугольник 2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4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7" name="Прямоугольный треугольник 2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25" name="Прямоугольник 24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pSp>
        <p:nvGrpSpPr>
          <p:cNvPr id="6" name="Группа 3"/>
          <p:cNvGrpSpPr/>
          <p:nvPr/>
        </p:nvGrpSpPr>
        <p:grpSpPr>
          <a:xfrm flipV="1">
            <a:off x="0" y="5840625"/>
            <a:ext cx="8771372" cy="1017375"/>
            <a:chOff x="0" y="0"/>
            <a:chExt cx="12002530" cy="1017375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2" name="Прямоугольник 1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7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10" name="Прямоугольник 3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21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pic>
        <p:nvPicPr>
          <p:cNvPr id="14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714380" cy="675089"/>
          </a:xfrm>
          <a:prstGeom prst="rect">
            <a:avLst/>
          </a:prstGeom>
          <a:noFill/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611560" y="0"/>
            <a:ext cx="6984776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просвещения и воспитания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836712"/>
            <a:ext cx="8352929" cy="56938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99"/>
                </a:solidFill>
              </a:rPr>
              <a:t>5 классы </a:t>
            </a:r>
            <a:r>
              <a:rPr lang="ru-RU" sz="2400" dirty="0" smtClean="0"/>
              <a:t>– Русский язык, Математика, Окружающий мир (за уровень начального общего образования 2019/2020 учебного года); </a:t>
            </a:r>
          </a:p>
          <a:p>
            <a:r>
              <a:rPr lang="ru-RU" sz="2400" dirty="0" smtClean="0">
                <a:solidFill>
                  <a:srgbClr val="000099"/>
                </a:solidFill>
              </a:rPr>
              <a:t>6 классы </a:t>
            </a:r>
            <a:r>
              <a:rPr lang="ru-RU" sz="2400" dirty="0" smtClean="0"/>
              <a:t>– Русский язык, Математика, История, Биология (за 5 класс 2019/2020 учебного года); </a:t>
            </a:r>
          </a:p>
          <a:p>
            <a:r>
              <a:rPr lang="ru-RU" sz="2400" dirty="0" smtClean="0">
                <a:solidFill>
                  <a:srgbClr val="000099"/>
                </a:solidFill>
              </a:rPr>
              <a:t>7 классы </a:t>
            </a:r>
            <a:r>
              <a:rPr lang="ru-RU" sz="2400" dirty="0" smtClean="0"/>
              <a:t>– Русский язык, Математика, История, Биология, География, Обществознание (за 6 класс 2019/2020 учебного года); </a:t>
            </a:r>
          </a:p>
          <a:p>
            <a:r>
              <a:rPr lang="ru-RU" sz="2400" dirty="0" smtClean="0">
                <a:solidFill>
                  <a:srgbClr val="000099"/>
                </a:solidFill>
              </a:rPr>
              <a:t>8 классы </a:t>
            </a:r>
            <a:r>
              <a:rPr lang="ru-RU" sz="2400" dirty="0" smtClean="0"/>
              <a:t>– Русский язык, Математика, История, Биология, География, Обществознание, Физика, Английский язык, Немецкий язык, Французский язык (за 7 класс 2019/2020 учебного года); 9 классы – Русский язык, Математика, История, Биология, География, Обществознание, Физика, Химия (за 8 класс 2019/2020 учебного года)</a:t>
            </a:r>
          </a:p>
          <a:p>
            <a:pPr algn="ctr"/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0" y="0"/>
            <a:ext cx="9001156" cy="1017375"/>
            <a:chOff x="0" y="0"/>
            <a:chExt cx="12002530" cy="1017375"/>
          </a:xfrm>
        </p:grpSpPr>
        <p:grpSp>
          <p:nvGrpSpPr>
            <p:cNvPr id="3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9" name="Прямоугольник 2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4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7" name="Прямоугольный треугольник 2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25" name="Прямоугольник 24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pSp>
        <p:nvGrpSpPr>
          <p:cNvPr id="6" name="Группа 3"/>
          <p:cNvGrpSpPr/>
          <p:nvPr/>
        </p:nvGrpSpPr>
        <p:grpSpPr>
          <a:xfrm flipV="1">
            <a:off x="0" y="5840625"/>
            <a:ext cx="8771372" cy="1017375"/>
            <a:chOff x="0" y="0"/>
            <a:chExt cx="12002530" cy="1017375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2" name="Прямоугольник 1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7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10" name="Прямоугольник 3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21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pic>
        <p:nvPicPr>
          <p:cNvPr id="14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714380" cy="675089"/>
          </a:xfrm>
          <a:prstGeom prst="rect">
            <a:avLst/>
          </a:prstGeom>
          <a:noFill/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611560" y="0"/>
            <a:ext cx="6984776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просвещения и воспитания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4" name="Схема 33"/>
          <p:cNvGraphicFramePr/>
          <p:nvPr/>
        </p:nvGraphicFramePr>
        <p:xfrm>
          <a:off x="683568" y="908720"/>
          <a:ext cx="770485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775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0" y="0"/>
            <a:ext cx="9001156" cy="1017375"/>
            <a:chOff x="0" y="0"/>
            <a:chExt cx="12002530" cy="1017375"/>
          </a:xfrm>
        </p:grpSpPr>
        <p:grpSp>
          <p:nvGrpSpPr>
            <p:cNvPr id="3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9" name="Прямоугольник 2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4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7" name="Прямоугольный треугольник 2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25" name="Прямоугольник 24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pSp>
        <p:nvGrpSpPr>
          <p:cNvPr id="6" name="Группа 3"/>
          <p:cNvGrpSpPr/>
          <p:nvPr/>
        </p:nvGrpSpPr>
        <p:grpSpPr>
          <a:xfrm flipV="1">
            <a:off x="0" y="5840625"/>
            <a:ext cx="8771372" cy="1017375"/>
            <a:chOff x="0" y="0"/>
            <a:chExt cx="12002530" cy="1017375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2" name="Прямоугольник 1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7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10" name="Прямоугольник 3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21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pic>
        <p:nvPicPr>
          <p:cNvPr id="14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714380" cy="675089"/>
          </a:xfrm>
          <a:prstGeom prst="rect">
            <a:avLst/>
          </a:prstGeom>
          <a:noFill/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611560" y="0"/>
            <a:ext cx="6984776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просвещения и воспитания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3528" y="764704"/>
            <a:ext cx="6317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000099"/>
                </a:solidFill>
              </a:rPr>
              <a:t>Этап анализа результатов ВПР </a:t>
            </a:r>
            <a:endParaRPr lang="ru-RU" sz="3600" dirty="0">
              <a:solidFill>
                <a:srgbClr val="000099"/>
              </a:solidFill>
            </a:endParaRPr>
          </a:p>
        </p:txBody>
      </p:sp>
      <p:graphicFrame>
        <p:nvGraphicFramePr>
          <p:cNvPr id="34" name="Схема 3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" name="Прямоугольник 34"/>
          <p:cNvSpPr/>
          <p:nvPr/>
        </p:nvSpPr>
        <p:spPr>
          <a:xfrm rot="18130499">
            <a:off x="929175" y="2862807"/>
            <a:ext cx="30854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ШКОЛА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31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0" y="0"/>
            <a:ext cx="9001156" cy="1017375"/>
            <a:chOff x="0" y="0"/>
            <a:chExt cx="12002530" cy="1017375"/>
          </a:xfrm>
        </p:grpSpPr>
        <p:grpSp>
          <p:nvGrpSpPr>
            <p:cNvPr id="3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9" name="Прямоугольник 2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4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7" name="Прямоугольный треугольник 2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25" name="Прямоугольник 24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pSp>
        <p:nvGrpSpPr>
          <p:cNvPr id="6" name="Группа 3"/>
          <p:cNvGrpSpPr/>
          <p:nvPr/>
        </p:nvGrpSpPr>
        <p:grpSpPr>
          <a:xfrm flipV="1">
            <a:off x="0" y="5840625"/>
            <a:ext cx="8771372" cy="1017375"/>
            <a:chOff x="0" y="0"/>
            <a:chExt cx="12002530" cy="1017375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2" name="Прямоугольник 1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6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10" name="Прямоугольник 3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7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pic>
        <p:nvPicPr>
          <p:cNvPr id="14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714380" cy="675089"/>
          </a:xfrm>
          <a:prstGeom prst="rect">
            <a:avLst/>
          </a:prstGeom>
          <a:noFill/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611560" y="0"/>
            <a:ext cx="6984776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просвещения и воспитания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3528" y="764704"/>
            <a:ext cx="76789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000099"/>
                </a:solidFill>
              </a:rPr>
              <a:t>Организационно-методический этап </a:t>
            </a:r>
            <a:endParaRPr lang="ru-RU" sz="3600" dirty="0">
              <a:solidFill>
                <a:srgbClr val="000099"/>
              </a:solidFill>
            </a:endParaRPr>
          </a:p>
        </p:txBody>
      </p:sp>
      <p:graphicFrame>
        <p:nvGraphicFramePr>
          <p:cNvPr id="32" name="Схема 3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Прямоугольник 32"/>
          <p:cNvSpPr/>
          <p:nvPr/>
        </p:nvSpPr>
        <p:spPr>
          <a:xfrm rot="18130499">
            <a:off x="-477" y="3102909"/>
            <a:ext cx="47394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корректировка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31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0" y="0"/>
            <a:ext cx="9001156" cy="1017375"/>
            <a:chOff x="0" y="0"/>
            <a:chExt cx="12002530" cy="1017375"/>
          </a:xfrm>
        </p:grpSpPr>
        <p:grpSp>
          <p:nvGrpSpPr>
            <p:cNvPr id="3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9" name="Прямоугольник 2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4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7" name="Прямоугольный треугольник 2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25" name="Прямоугольник 24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pSp>
        <p:nvGrpSpPr>
          <p:cNvPr id="6" name="Группа 3"/>
          <p:cNvGrpSpPr/>
          <p:nvPr/>
        </p:nvGrpSpPr>
        <p:grpSpPr>
          <a:xfrm flipV="1">
            <a:off x="0" y="5840625"/>
            <a:ext cx="8771372" cy="1017375"/>
            <a:chOff x="0" y="0"/>
            <a:chExt cx="12002530" cy="1017375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2" name="Прямоугольник 1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6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10" name="Прямоугольник 3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7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pic>
        <p:nvPicPr>
          <p:cNvPr id="14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714380" cy="675089"/>
          </a:xfrm>
          <a:prstGeom prst="rect">
            <a:avLst/>
          </a:prstGeom>
          <a:noFill/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611560" y="0"/>
            <a:ext cx="6984776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просвещения и воспитания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3528" y="764704"/>
            <a:ext cx="76789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000099"/>
                </a:solidFill>
              </a:rPr>
              <a:t>Организационно-методический этап </a:t>
            </a:r>
            <a:endParaRPr lang="ru-RU" sz="3600" dirty="0">
              <a:solidFill>
                <a:srgbClr val="0000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2137" t="13781" r="23073"/>
          <a:stretch>
            <a:fillRect/>
          </a:stretch>
        </p:blipFill>
        <p:spPr bwMode="auto">
          <a:xfrm>
            <a:off x="899592" y="1556792"/>
            <a:ext cx="7200800" cy="490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31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0" y="0"/>
            <a:ext cx="9001156" cy="1017375"/>
            <a:chOff x="0" y="0"/>
            <a:chExt cx="12002530" cy="1017375"/>
          </a:xfrm>
        </p:grpSpPr>
        <p:grpSp>
          <p:nvGrpSpPr>
            <p:cNvPr id="3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9" name="Прямоугольник 2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4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7" name="Прямоугольный треугольник 2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25" name="Прямоугольник 24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pSp>
        <p:nvGrpSpPr>
          <p:cNvPr id="6" name="Группа 3"/>
          <p:cNvGrpSpPr/>
          <p:nvPr/>
        </p:nvGrpSpPr>
        <p:grpSpPr>
          <a:xfrm flipV="1">
            <a:off x="0" y="5840625"/>
            <a:ext cx="8771372" cy="1017375"/>
            <a:chOff x="0" y="0"/>
            <a:chExt cx="12002530" cy="1017375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2" name="Прямоугольник 1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6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10" name="Прямоугольник 3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7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pic>
        <p:nvPicPr>
          <p:cNvPr id="14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714380" cy="675089"/>
          </a:xfrm>
          <a:prstGeom prst="rect">
            <a:avLst/>
          </a:prstGeom>
          <a:noFill/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611560" y="0"/>
            <a:ext cx="6984776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просвещения и воспитания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3528" y="764704"/>
            <a:ext cx="36964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000099"/>
                </a:solidFill>
              </a:rPr>
              <a:t>Обучающий этап </a:t>
            </a:r>
            <a:endParaRPr lang="ru-RU" sz="3600" dirty="0">
              <a:solidFill>
                <a:srgbClr val="000099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44008" y="1412776"/>
            <a:ext cx="4020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23.11 – 28.12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2" name="Picture 4" descr="https://babyzzz.ru/wp-content/uploads/2016/06/57653951c89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20888"/>
            <a:ext cx="4918919" cy="3280304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5436096" y="2636912"/>
            <a:ext cx="3851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</a:rPr>
              <a:t>учебные занятия в соответствии с изменениями, внесенными </a:t>
            </a:r>
          </a:p>
          <a:p>
            <a:r>
              <a:rPr lang="ru-RU" sz="2800" b="1" dirty="0" smtClean="0">
                <a:solidFill>
                  <a:srgbClr val="000099"/>
                </a:solidFill>
              </a:rPr>
              <a:t>в рабочую программу </a:t>
            </a:r>
            <a:endParaRPr lang="ru-RU" sz="2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0" y="0"/>
            <a:ext cx="9001156" cy="1017375"/>
            <a:chOff x="0" y="0"/>
            <a:chExt cx="12002530" cy="1017375"/>
          </a:xfrm>
        </p:grpSpPr>
        <p:grpSp>
          <p:nvGrpSpPr>
            <p:cNvPr id="3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9" name="Прямоугольник 2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4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7" name="Прямоугольный треугольник 2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25" name="Прямоугольник 24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pSp>
        <p:nvGrpSpPr>
          <p:cNvPr id="6" name="Группа 3"/>
          <p:cNvGrpSpPr/>
          <p:nvPr/>
        </p:nvGrpSpPr>
        <p:grpSpPr>
          <a:xfrm flipV="1">
            <a:off x="0" y="5840625"/>
            <a:ext cx="8771372" cy="1017375"/>
            <a:chOff x="0" y="0"/>
            <a:chExt cx="12002530" cy="1017375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2" name="Прямоугольник 1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6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10" name="Прямоугольник 3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7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pic>
        <p:nvPicPr>
          <p:cNvPr id="14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714380" cy="675089"/>
          </a:xfrm>
          <a:prstGeom prst="rect">
            <a:avLst/>
          </a:prstGeom>
          <a:noFill/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611560" y="0"/>
            <a:ext cx="6984776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просвещения и воспитания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3528" y="764704"/>
            <a:ext cx="3714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000099"/>
                </a:solidFill>
              </a:rPr>
              <a:t>Оценочный  этап </a:t>
            </a:r>
            <a:endParaRPr lang="ru-RU" sz="3600" dirty="0">
              <a:solidFill>
                <a:srgbClr val="000099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580112" y="692696"/>
            <a:ext cx="2297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15.12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1506" name="Picture 2" descr="http://900igr.net/up/datas/175801/011.jpg"/>
          <p:cNvPicPr>
            <a:picLocks noChangeAspect="1" noChangeArrowheads="1"/>
          </p:cNvPicPr>
          <p:nvPr/>
        </p:nvPicPr>
        <p:blipFill>
          <a:blip r:embed="rId3" cstate="print"/>
          <a:srcRect r="5901" b="78350"/>
          <a:stretch>
            <a:fillRect/>
          </a:stretch>
        </p:blipFill>
        <p:spPr bwMode="auto">
          <a:xfrm>
            <a:off x="179512" y="1628800"/>
            <a:ext cx="8604448" cy="1484785"/>
          </a:xfrm>
          <a:prstGeom prst="rect">
            <a:avLst/>
          </a:prstGeom>
          <a:noFill/>
        </p:spPr>
      </p:pic>
      <p:pic>
        <p:nvPicPr>
          <p:cNvPr id="21508" name="Picture 4" descr="http://zlattv.ru/wp-content/uploads/2016/11/proverochnaya-rabo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162706"/>
            <a:ext cx="4885725" cy="32379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31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0" y="0"/>
            <a:ext cx="9001156" cy="1017375"/>
            <a:chOff x="0" y="0"/>
            <a:chExt cx="12002530" cy="1017375"/>
          </a:xfrm>
        </p:grpSpPr>
        <p:grpSp>
          <p:nvGrpSpPr>
            <p:cNvPr id="3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9" name="Прямоугольник 2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4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7" name="Прямоугольный треугольник 2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25" name="Прямоугольник 24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pSp>
        <p:nvGrpSpPr>
          <p:cNvPr id="6" name="Группа 3"/>
          <p:cNvGrpSpPr/>
          <p:nvPr/>
        </p:nvGrpSpPr>
        <p:grpSpPr>
          <a:xfrm flipV="1">
            <a:off x="0" y="5840625"/>
            <a:ext cx="8771372" cy="1017375"/>
            <a:chOff x="0" y="0"/>
            <a:chExt cx="12002530" cy="1017375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2" name="Прямоугольник 1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6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10" name="Прямоугольник 3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7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pic>
        <p:nvPicPr>
          <p:cNvPr id="14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714380" cy="675089"/>
          </a:xfrm>
          <a:prstGeom prst="rect">
            <a:avLst/>
          </a:prstGeom>
          <a:noFill/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611560" y="0"/>
            <a:ext cx="6984776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просвещения и воспитания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3528" y="764704"/>
            <a:ext cx="43379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000099"/>
                </a:solidFill>
              </a:rPr>
              <a:t>Рефлексивный  этап </a:t>
            </a:r>
            <a:endParaRPr lang="ru-RU" sz="3600" dirty="0">
              <a:solidFill>
                <a:srgbClr val="000099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5536" y="1628800"/>
            <a:ext cx="73215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Анализ  эффективности мер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2530" name="Picture 2" descr="https://ratatum.com/wp-content/uploads/2017/12/radostnye-shkolni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92896"/>
            <a:ext cx="3977370" cy="2653651"/>
          </a:xfrm>
          <a:prstGeom prst="rect">
            <a:avLst/>
          </a:prstGeom>
          <a:noFill/>
        </p:spPr>
      </p:pic>
      <p:sp>
        <p:nvSpPr>
          <p:cNvPr id="32" name="Стрелка вниз 31"/>
          <p:cNvSpPr/>
          <p:nvPr/>
        </p:nvSpPr>
        <p:spPr>
          <a:xfrm>
            <a:off x="611560" y="2492896"/>
            <a:ext cx="3168352" cy="64807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79512" y="3501008"/>
            <a:ext cx="4861780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Повышение Качества 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образования</a:t>
            </a:r>
          </a:p>
          <a:p>
            <a:pPr>
              <a:buFont typeface="Wingdings" pitchFamily="2" charset="2"/>
              <a:buChar char="Ø"/>
            </a:pP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Устранение </a:t>
            </a:r>
          </a:p>
          <a:p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пробелов в знаниях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31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325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Михеева</dc:creator>
  <cp:lastModifiedBy>Юлия Пронина</cp:lastModifiedBy>
  <cp:revision>188</cp:revision>
  <dcterms:created xsi:type="dcterms:W3CDTF">2019-10-16T15:33:10Z</dcterms:created>
  <dcterms:modified xsi:type="dcterms:W3CDTF">2020-11-23T11:01:36Z</dcterms:modified>
</cp:coreProperties>
</file>