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95" r:id="rId2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8E6FE"/>
    <a:srgbClr val="A162D0"/>
    <a:srgbClr val="0070C0"/>
    <a:srgbClr val="114B91"/>
    <a:srgbClr val="00863D"/>
    <a:srgbClr val="FDC200"/>
    <a:srgbClr val="007635"/>
    <a:srgbClr val="FF3F3F"/>
    <a:srgbClr val="FF3333"/>
    <a:srgbClr val="D1F4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5048" autoAdjust="0"/>
  </p:normalViewPr>
  <p:slideViewPr>
    <p:cSldViewPr>
      <p:cViewPr varScale="1">
        <p:scale>
          <a:sx n="101" d="100"/>
          <a:sy n="101" d="100"/>
        </p:scale>
        <p:origin x="-120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E468D8-E830-4D76-8D2E-9477127990CA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0CEEB4-DAC8-49B0-90D8-EAE19B9B8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1725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224629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4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B4C5C-C936-49C2-98B3-E4A260EA88E6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AF529-78E4-41CC-ABBD-F2C6DB6E9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06CF-1987-4C10-88CB-A9A17B35B12B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93795-2736-44A8-9332-B1248AB7ED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A6A04-BCFE-47C1-A3B9-A430ACCFC367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DC157-F94B-45A0-B2AA-9D56D1918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A2279-5F5D-4E98-839F-0491DE27B554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985D0-BA92-48E5-9F63-E0609E300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96D52-B943-4FB4-8E3F-4185E877F1D4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ED1D5-27AA-4B0F-9BEA-BCD560DF3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12B20-4643-4E63-B859-E83DEC4A5502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CD5B0-2096-4630-AB55-E006512474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7FAA9-06F4-483F-A086-B2D74BF4152E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91364-EF55-4515-94A6-411508CB6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AAB2-AC3B-45CC-9D1E-AF829386E977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FE8C-4AD2-43A5-970F-8E4B20501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842A6-84B2-4337-8FE7-6CEAEFFB9632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8428-2065-4CAD-874B-B26AE8DC4F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4F333-E60E-4AD2-B19A-C3D4693208D8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A8831-71DE-4DD4-BDAB-81DD70FD3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1D9A-4091-4E28-8D66-E4ADB7B29D8C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50B46-989F-4ED5-A27A-A0AED1B46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BD7591-B61E-4D23-BE85-357A17D7AB59}" type="datetimeFigureOut">
              <a:rPr lang="ru-RU"/>
              <a:pPr>
                <a:defRPr/>
              </a:pPr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8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8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9F8B02-A917-4FE7-B0D4-FB99FFA95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2" descr="C:\Users\000\Desktop\для презентации\gerb_20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96404" y="110382"/>
            <a:ext cx="714380" cy="67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810256" y="214293"/>
            <a:ext cx="3214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defRPr/>
            </a:pPr>
            <a:r>
              <a:rPr lang="ru-RU" sz="1400" b="1" dirty="0">
                <a:solidFill>
                  <a:srgbClr val="003B82"/>
                </a:solidFill>
                <a:latin typeface="+mn-lt"/>
                <a:cs typeface="Times New Roman" pitchFamily="18" charset="0"/>
              </a:rPr>
              <a:t>Министерство здравоохранения Ульяновской области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836712"/>
            <a:ext cx="9906000" cy="15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-15552" y="188640"/>
            <a:ext cx="64546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организации мероприятий по профилактики новой коронавирусной инфекции </a:t>
            </a:r>
            <a:r>
              <a:rPr lang="en-US" b="1" dirty="0" err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lvl="0" eaLnBrk="0" hangingPunct="0"/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4" name="Блок-схема: процесс 2"/>
          <p:cNvSpPr>
            <a:spLocks noChangeArrowheads="1"/>
          </p:cNvSpPr>
          <p:nvPr/>
        </p:nvSpPr>
        <p:spPr bwMode="auto">
          <a:xfrm>
            <a:off x="6783835" y="1031666"/>
            <a:ext cx="2678112" cy="458788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здравоохранения Ульяновской области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Блок-схема: процесс 4"/>
          <p:cNvSpPr>
            <a:spLocks noChangeArrowheads="1"/>
          </p:cNvSpPr>
          <p:nvPr/>
        </p:nvSpPr>
        <p:spPr bwMode="auto">
          <a:xfrm>
            <a:off x="7037264" y="1635026"/>
            <a:ext cx="1562100" cy="2794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ЛПУ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Блок-схема: процесс 6"/>
          <p:cNvSpPr>
            <a:spLocks noChangeArrowheads="1"/>
          </p:cNvSpPr>
          <p:nvPr/>
        </p:nvSpPr>
        <p:spPr bwMode="auto">
          <a:xfrm>
            <a:off x="2820864" y="1998564"/>
            <a:ext cx="1663700" cy="26035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Блок-схема: процесс 8"/>
          <p:cNvSpPr>
            <a:spLocks noChangeArrowheads="1"/>
          </p:cNvSpPr>
          <p:nvPr/>
        </p:nvSpPr>
        <p:spPr bwMode="auto">
          <a:xfrm>
            <a:off x="2858964" y="2669033"/>
            <a:ext cx="1625600" cy="615951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Имеющие признаки заболевания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Контактные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Блок-схема: процесс 9"/>
          <p:cNvSpPr>
            <a:spLocks noChangeArrowheads="1"/>
          </p:cNvSpPr>
          <p:nvPr/>
        </p:nvSpPr>
        <p:spPr bwMode="auto">
          <a:xfrm>
            <a:off x="4802064" y="1996976"/>
            <a:ext cx="1193800" cy="27305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Блок-схема: процесс 10"/>
          <p:cNvSpPr>
            <a:spLocks noChangeArrowheads="1"/>
          </p:cNvSpPr>
          <p:nvPr/>
        </p:nvSpPr>
        <p:spPr bwMode="auto">
          <a:xfrm>
            <a:off x="5030664" y="2357760"/>
            <a:ext cx="1841500" cy="744116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Изоляция в специально выделенное 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помещение 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(не медицинский кабинет)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Блок-схема: процесс 11"/>
          <p:cNvSpPr>
            <a:spLocks noChangeArrowheads="1"/>
          </p:cNvSpPr>
          <p:nvPr/>
        </p:nvSpPr>
        <p:spPr bwMode="auto">
          <a:xfrm>
            <a:off x="5267202" y="3298726"/>
            <a:ext cx="1371280" cy="48260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Блок-схема: процесс 12"/>
          <p:cNvSpPr>
            <a:spLocks noChangeArrowheads="1"/>
          </p:cNvSpPr>
          <p:nvPr/>
        </p:nvSpPr>
        <p:spPr bwMode="auto">
          <a:xfrm>
            <a:off x="3417764" y="3349526"/>
            <a:ext cx="1422400" cy="43180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директора школы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Блок-схема: процесс 13"/>
          <p:cNvSpPr>
            <a:spLocks noChangeArrowheads="1"/>
          </p:cNvSpPr>
          <p:nvPr/>
        </p:nvSpPr>
        <p:spPr bwMode="auto">
          <a:xfrm>
            <a:off x="8904164" y="1908076"/>
            <a:ext cx="647700" cy="3492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МИАЦ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Блок-схема: процесс 14"/>
          <p:cNvSpPr>
            <a:spLocks noChangeArrowheads="1"/>
          </p:cNvSpPr>
          <p:nvPr/>
        </p:nvSpPr>
        <p:spPr bwMode="auto">
          <a:xfrm>
            <a:off x="6929314" y="3298726"/>
            <a:ext cx="1373188" cy="463550"/>
          </a:xfrm>
          <a:prstGeom prst="flowChartProcess">
            <a:avLst/>
          </a:prstGeom>
          <a:solidFill>
            <a:srgbClr val="FFFF00"/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ЛПУ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Блок-схема: процесс 17"/>
          <p:cNvSpPr>
            <a:spLocks noChangeArrowheads="1"/>
          </p:cNvSpPr>
          <p:nvPr/>
        </p:nvSpPr>
        <p:spPr bwMode="auto">
          <a:xfrm>
            <a:off x="6675314" y="5523830"/>
            <a:ext cx="1123950" cy="4254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Лечение, наблюдение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Блок-схема: процесс 20"/>
          <p:cNvSpPr>
            <a:spLocks noChangeArrowheads="1"/>
          </p:cNvSpPr>
          <p:nvPr/>
        </p:nvSpPr>
        <p:spPr bwMode="auto">
          <a:xfrm>
            <a:off x="5494615" y="5040734"/>
            <a:ext cx="799699" cy="4191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Очаг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Блок-схема: процесс 21"/>
          <p:cNvSpPr>
            <a:spLocks noChangeArrowheads="1"/>
          </p:cNvSpPr>
          <p:nvPr/>
        </p:nvSpPr>
        <p:spPr bwMode="auto">
          <a:xfrm>
            <a:off x="2960564" y="4005064"/>
            <a:ext cx="1784350" cy="1238746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Наблюдение и организация ограничительных мероприятий для контактных по образовательному учреждению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Прямая со стрелкой 66"/>
          <p:cNvSpPr>
            <a:spLocks noChangeShapeType="1"/>
          </p:cNvSpPr>
          <p:nvPr/>
        </p:nvSpPr>
        <p:spPr bwMode="auto">
          <a:xfrm flipH="1" flipV="1">
            <a:off x="9043864" y="1412776"/>
            <a:ext cx="6350" cy="46990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Надпись 67"/>
          <p:cNvSpPr txBox="1">
            <a:spLocks noChangeArrowheads="1"/>
          </p:cNvSpPr>
          <p:nvPr/>
        </p:nvSpPr>
        <p:spPr bwMode="auto">
          <a:xfrm>
            <a:off x="3316811" y="1297993"/>
            <a:ext cx="3132138" cy="3324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Информация о больных и контактных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Прямая со стрелкой 68"/>
          <p:cNvSpPr>
            <a:spLocks noChangeShapeType="1"/>
          </p:cNvSpPr>
          <p:nvPr/>
        </p:nvSpPr>
        <p:spPr bwMode="auto">
          <a:xfrm flipH="1">
            <a:off x="2408114" y="1575651"/>
            <a:ext cx="908697" cy="148275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Прямая со стрелкой 69"/>
          <p:cNvSpPr>
            <a:spLocks noChangeShapeType="1"/>
          </p:cNvSpPr>
          <p:nvPr/>
        </p:nvSpPr>
        <p:spPr bwMode="auto">
          <a:xfrm>
            <a:off x="6448948" y="1547604"/>
            <a:ext cx="601015" cy="208072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Блок-схема: процесс 22"/>
          <p:cNvSpPr>
            <a:spLocks noChangeArrowheads="1"/>
          </p:cNvSpPr>
          <p:nvPr/>
        </p:nvSpPr>
        <p:spPr bwMode="auto">
          <a:xfrm>
            <a:off x="2966914" y="5445224"/>
            <a:ext cx="1797050" cy="11747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Наблюдение и организация ограничительных мероприятий для контактных по месту жительства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Блок-схема: процесс 23"/>
          <p:cNvSpPr>
            <a:spLocks noChangeArrowheads="1"/>
          </p:cNvSpPr>
          <p:nvPr/>
        </p:nvSpPr>
        <p:spPr bwMode="auto">
          <a:xfrm>
            <a:off x="966664" y="5372333"/>
            <a:ext cx="1435100" cy="766455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Обследование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 отрицательном анализе)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Блок-схема: процесс 24"/>
          <p:cNvSpPr>
            <a:spLocks noChangeArrowheads="1"/>
          </p:cNvSpPr>
          <p:nvPr/>
        </p:nvSpPr>
        <p:spPr bwMode="auto">
          <a:xfrm>
            <a:off x="6675314" y="6093296"/>
            <a:ext cx="1155700" cy="4826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Контрольное обследование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Соединительная линия уступом 27"/>
          <p:cNvSpPr>
            <a:spLocks noChangeShapeType="1"/>
          </p:cNvSpPr>
          <p:nvPr/>
        </p:nvSpPr>
        <p:spPr bwMode="auto">
          <a:xfrm flipV="1">
            <a:off x="2319214" y="2111276"/>
            <a:ext cx="508000" cy="127000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Соединительная линия уступом 28"/>
          <p:cNvSpPr>
            <a:spLocks noChangeShapeType="1"/>
          </p:cNvSpPr>
          <p:nvPr/>
        </p:nvSpPr>
        <p:spPr bwMode="auto">
          <a:xfrm>
            <a:off x="2293814" y="2358926"/>
            <a:ext cx="400050" cy="342900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7" name="Соединительная линия уступом 30"/>
          <p:cNvSpPr>
            <a:spLocks noChangeShapeType="1"/>
          </p:cNvSpPr>
          <p:nvPr/>
        </p:nvSpPr>
        <p:spPr bwMode="auto">
          <a:xfrm flipH="1" flipV="1">
            <a:off x="2827214" y="2498626"/>
            <a:ext cx="31750" cy="355600"/>
          </a:xfrm>
          <a:prstGeom prst="bentConnector3">
            <a:avLst>
              <a:gd name="adj1" fmla="val 490000"/>
            </a:avLst>
          </a:prstGeom>
          <a:noFill/>
          <a:ln w="6350">
            <a:solidFill>
              <a:srgbClr val="000000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8" name="Соединительная линия уступом 32"/>
          <p:cNvSpPr>
            <a:spLocks noChangeShapeType="1"/>
          </p:cNvSpPr>
          <p:nvPr/>
        </p:nvSpPr>
        <p:spPr bwMode="auto">
          <a:xfrm>
            <a:off x="4421064" y="2492896"/>
            <a:ext cx="63500" cy="323676"/>
          </a:xfrm>
          <a:prstGeom prst="bentConnector3">
            <a:avLst>
              <a:gd name="adj1" fmla="val 710000"/>
            </a:avLst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Прямая со стрелкой 33"/>
          <p:cNvSpPr>
            <a:spLocks noChangeShapeType="1"/>
          </p:cNvSpPr>
          <p:nvPr/>
        </p:nvSpPr>
        <p:spPr bwMode="auto">
          <a:xfrm>
            <a:off x="4452814" y="2098576"/>
            <a:ext cx="342900" cy="635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0" name="Прямая со стрелкой 34"/>
          <p:cNvSpPr>
            <a:spLocks noChangeShapeType="1"/>
          </p:cNvSpPr>
          <p:nvPr/>
        </p:nvSpPr>
        <p:spPr bwMode="auto">
          <a:xfrm>
            <a:off x="4840164" y="2636912"/>
            <a:ext cx="209550" cy="70019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" name="Соединительная линия уступом 35"/>
          <p:cNvSpPr>
            <a:spLocks noChangeShapeType="1"/>
          </p:cNvSpPr>
          <p:nvPr/>
        </p:nvSpPr>
        <p:spPr bwMode="auto">
          <a:xfrm flipH="1" flipV="1">
            <a:off x="2446214" y="1857276"/>
            <a:ext cx="3568700" cy="381000"/>
          </a:xfrm>
          <a:prstGeom prst="bentConnector3">
            <a:avLst>
              <a:gd name="adj1" fmla="val -9255"/>
            </a:avLst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3" name="Прямая со стрелкой 37"/>
          <p:cNvSpPr>
            <a:spLocks noChangeShapeType="1"/>
          </p:cNvSpPr>
          <p:nvPr/>
        </p:nvSpPr>
        <p:spPr bwMode="auto">
          <a:xfrm>
            <a:off x="5824414" y="3108226"/>
            <a:ext cx="6350" cy="17780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4" name="Соединительная линия уступом 39"/>
          <p:cNvSpPr>
            <a:spLocks noChangeShapeType="1"/>
          </p:cNvSpPr>
          <p:nvPr/>
        </p:nvSpPr>
        <p:spPr bwMode="auto">
          <a:xfrm flipH="1" flipV="1">
            <a:off x="632520" y="1984276"/>
            <a:ext cx="2743200" cy="1574800"/>
          </a:xfrm>
          <a:prstGeom prst="bentConnector3">
            <a:avLst>
              <a:gd name="adj1" fmla="val 100366"/>
            </a:avLst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Прямая со стрелкой 47"/>
          <p:cNvSpPr>
            <a:spLocks noChangeShapeType="1"/>
          </p:cNvSpPr>
          <p:nvPr/>
        </p:nvSpPr>
        <p:spPr bwMode="auto">
          <a:xfrm>
            <a:off x="8472363" y="1947764"/>
            <a:ext cx="45719" cy="2254164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8" name="Прямая соединительная линия 50"/>
          <p:cNvSpPr>
            <a:spLocks noChangeShapeType="1"/>
          </p:cNvSpPr>
          <p:nvPr/>
        </p:nvSpPr>
        <p:spPr bwMode="auto">
          <a:xfrm>
            <a:off x="8980364" y="6093296"/>
            <a:ext cx="25400" cy="674564"/>
          </a:xfrm>
          <a:prstGeom prst="line">
            <a:avLst/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" name="Соединительная линия уступом 51"/>
          <p:cNvSpPr>
            <a:spLocks noChangeShapeType="1"/>
          </p:cNvSpPr>
          <p:nvPr/>
        </p:nvSpPr>
        <p:spPr bwMode="auto">
          <a:xfrm flipH="1" flipV="1">
            <a:off x="484064" y="1971576"/>
            <a:ext cx="8521700" cy="4789934"/>
          </a:xfrm>
          <a:prstGeom prst="bentConnector3">
            <a:avLst>
              <a:gd name="adj1" fmla="val 99972"/>
            </a:avLst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" name="Блок-схема: процесс 52"/>
          <p:cNvSpPr>
            <a:spLocks noChangeArrowheads="1"/>
          </p:cNvSpPr>
          <p:nvPr/>
        </p:nvSpPr>
        <p:spPr bwMode="auto">
          <a:xfrm>
            <a:off x="1352600" y="2765326"/>
            <a:ext cx="958850" cy="73025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Выявление симптомов в течении дня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Соединительная линия уступом 53"/>
          <p:cNvSpPr>
            <a:spLocks noChangeShapeType="1"/>
          </p:cNvSpPr>
          <p:nvPr/>
        </p:nvSpPr>
        <p:spPr bwMode="auto">
          <a:xfrm>
            <a:off x="1113459" y="1928714"/>
            <a:ext cx="311149" cy="1319212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2" name="Прямая со стрелкой 54"/>
          <p:cNvSpPr>
            <a:spLocks noChangeShapeType="1"/>
          </p:cNvSpPr>
          <p:nvPr/>
        </p:nvSpPr>
        <p:spPr bwMode="auto">
          <a:xfrm flipV="1">
            <a:off x="2312864" y="3025676"/>
            <a:ext cx="546100" cy="635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Прямая со стрелкой 59"/>
          <p:cNvSpPr>
            <a:spLocks noChangeShapeType="1"/>
          </p:cNvSpPr>
          <p:nvPr/>
        </p:nvSpPr>
        <p:spPr bwMode="auto">
          <a:xfrm flipH="1">
            <a:off x="6300664" y="5250284"/>
            <a:ext cx="374650" cy="1270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8" name="Соединительная линия уступом 60"/>
          <p:cNvSpPr>
            <a:spLocks noChangeShapeType="1"/>
          </p:cNvSpPr>
          <p:nvPr/>
        </p:nvSpPr>
        <p:spPr bwMode="auto">
          <a:xfrm>
            <a:off x="4736976" y="5013176"/>
            <a:ext cx="46038" cy="730250"/>
          </a:xfrm>
          <a:prstGeom prst="bentConnector3">
            <a:avLst>
              <a:gd name="adj1" fmla="val 632500"/>
            </a:avLst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9" name="Прямая со стрелкой 61"/>
          <p:cNvSpPr>
            <a:spLocks noChangeShapeType="1"/>
          </p:cNvSpPr>
          <p:nvPr/>
        </p:nvSpPr>
        <p:spPr bwMode="auto">
          <a:xfrm flipH="1">
            <a:off x="5049714" y="5262984"/>
            <a:ext cx="451251" cy="50924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0" name="Соединительная линия уступом 62"/>
          <p:cNvSpPr>
            <a:spLocks noChangeShapeType="1"/>
          </p:cNvSpPr>
          <p:nvPr/>
        </p:nvSpPr>
        <p:spPr bwMode="auto">
          <a:xfrm>
            <a:off x="2947864" y="5085184"/>
            <a:ext cx="38100" cy="920750"/>
          </a:xfrm>
          <a:prstGeom prst="bentConnector3">
            <a:avLst>
              <a:gd name="adj1" fmla="val -450000"/>
            </a:avLst>
          </a:prstGeom>
          <a:noFill/>
          <a:ln w="63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" name="Прямая со стрелкой 63"/>
          <p:cNvSpPr>
            <a:spLocks noChangeShapeType="1"/>
          </p:cNvSpPr>
          <p:nvPr/>
        </p:nvSpPr>
        <p:spPr bwMode="auto">
          <a:xfrm flipH="1">
            <a:off x="2389064" y="5661248"/>
            <a:ext cx="387350" cy="1270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2" name="Прямая со стрелкой 64"/>
          <p:cNvSpPr>
            <a:spLocks noChangeShapeType="1"/>
          </p:cNvSpPr>
          <p:nvPr/>
        </p:nvSpPr>
        <p:spPr bwMode="auto">
          <a:xfrm rot="10800000">
            <a:off x="484064" y="5846688"/>
            <a:ext cx="450850" cy="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3" name="Блок-схема: процесс 70"/>
          <p:cNvSpPr>
            <a:spLocks noChangeArrowheads="1"/>
          </p:cNvSpPr>
          <p:nvPr/>
        </p:nvSpPr>
        <p:spPr bwMode="auto">
          <a:xfrm>
            <a:off x="5875214" y="3928964"/>
            <a:ext cx="895350" cy="49530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прием к врачу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4" name="AutoShape 12"/>
          <p:cNvSpPr>
            <a:spLocks noChangeArrowheads="1"/>
          </p:cNvSpPr>
          <p:nvPr/>
        </p:nvSpPr>
        <p:spPr bwMode="auto">
          <a:xfrm>
            <a:off x="128464" y="3855194"/>
            <a:ext cx="1714500" cy="8699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Допуск в образовательное учреждение при наличии справки 095-у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5" name="Text Box 11"/>
          <p:cNvSpPr txBox="1">
            <a:spLocks noChangeArrowheads="1"/>
          </p:cNvSpPr>
          <p:nvPr/>
        </p:nvSpPr>
        <p:spPr bwMode="auto">
          <a:xfrm>
            <a:off x="8739063" y="2608164"/>
            <a:ext cx="896095" cy="495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Роспотребнадзор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6" name="AutoShape 10"/>
          <p:cNvSpPr>
            <a:spLocks noChangeShapeType="1"/>
          </p:cNvSpPr>
          <p:nvPr/>
        </p:nvSpPr>
        <p:spPr bwMode="auto">
          <a:xfrm>
            <a:off x="8599364" y="1914426"/>
            <a:ext cx="342900" cy="704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9"/>
          <p:cNvSpPr>
            <a:spLocks noChangeShapeType="1"/>
          </p:cNvSpPr>
          <p:nvPr/>
        </p:nvSpPr>
        <p:spPr bwMode="auto">
          <a:xfrm flipH="1">
            <a:off x="8057328" y="1484784"/>
            <a:ext cx="45719" cy="15024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8"/>
          <p:cNvSpPr>
            <a:spLocks noChangeShapeType="1"/>
          </p:cNvSpPr>
          <p:nvPr/>
        </p:nvSpPr>
        <p:spPr bwMode="auto">
          <a:xfrm rot="16200000" flipH="1">
            <a:off x="5478339" y="3849589"/>
            <a:ext cx="463550" cy="330200"/>
          </a:xfrm>
          <a:prstGeom prst="bentConnector3">
            <a:avLst>
              <a:gd name="adj1" fmla="val 10122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7"/>
          <p:cNvSpPr>
            <a:spLocks noChangeShapeType="1"/>
          </p:cNvSpPr>
          <p:nvPr/>
        </p:nvSpPr>
        <p:spPr bwMode="auto">
          <a:xfrm flipV="1">
            <a:off x="7589714" y="1928714"/>
            <a:ext cx="0" cy="1339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/>
          <p:cNvSpPr>
            <a:spLocks noChangeShapeType="1"/>
          </p:cNvSpPr>
          <p:nvPr/>
        </p:nvSpPr>
        <p:spPr bwMode="auto">
          <a:xfrm>
            <a:off x="5100514" y="3116164"/>
            <a:ext cx="0" cy="4508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5"/>
          <p:cNvSpPr>
            <a:spLocks noChangeShapeType="1"/>
          </p:cNvSpPr>
          <p:nvPr/>
        </p:nvSpPr>
        <p:spPr bwMode="auto">
          <a:xfrm>
            <a:off x="6719764" y="3128864"/>
            <a:ext cx="0" cy="4381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AutoShape 4"/>
          <p:cNvSpPr>
            <a:spLocks noChangeShapeType="1"/>
          </p:cNvSpPr>
          <p:nvPr/>
        </p:nvSpPr>
        <p:spPr bwMode="auto">
          <a:xfrm flipH="1" flipV="1">
            <a:off x="4840164" y="3547964"/>
            <a:ext cx="254000" cy="12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3"/>
          <p:cNvSpPr>
            <a:spLocks noChangeShapeType="1"/>
          </p:cNvSpPr>
          <p:nvPr/>
        </p:nvSpPr>
        <p:spPr bwMode="auto">
          <a:xfrm>
            <a:off x="6719764" y="3559076"/>
            <a:ext cx="20320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AutoShape 2"/>
          <p:cNvSpPr>
            <a:spLocks noChangeShapeType="1"/>
          </p:cNvSpPr>
          <p:nvPr/>
        </p:nvSpPr>
        <p:spPr bwMode="auto">
          <a:xfrm>
            <a:off x="8599364" y="1744564"/>
            <a:ext cx="304800" cy="2730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AutoShape 1"/>
          <p:cNvSpPr>
            <a:spLocks noChangeShapeType="1"/>
          </p:cNvSpPr>
          <p:nvPr/>
        </p:nvSpPr>
        <p:spPr bwMode="auto">
          <a:xfrm rot="16200000">
            <a:off x="6448251" y="2281139"/>
            <a:ext cx="2241550" cy="1536700"/>
          </a:xfrm>
          <a:prstGeom prst="bentConnector3">
            <a:avLst>
              <a:gd name="adj1" fmla="val 139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8" name="Rectangle 72"/>
          <p:cNvSpPr>
            <a:spLocks noChangeArrowheads="1"/>
          </p:cNvSpPr>
          <p:nvPr/>
        </p:nvSpPr>
        <p:spPr bwMode="auto">
          <a:xfrm>
            <a:off x="200472" y="1520616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9" name="Rectangle 100"/>
          <p:cNvSpPr>
            <a:spLocks noChangeArrowheads="1"/>
          </p:cNvSpPr>
          <p:nvPr/>
        </p:nvSpPr>
        <p:spPr bwMode="auto">
          <a:xfrm>
            <a:off x="200472" y="1520616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cxnSp>
        <p:nvCxnSpPr>
          <p:cNvPr id="1044" name="Прямая со стрелкой 1043"/>
          <p:cNvCxnSpPr/>
          <p:nvPr/>
        </p:nvCxnSpPr>
        <p:spPr>
          <a:xfrm>
            <a:off x="7257256" y="5926534"/>
            <a:ext cx="0" cy="189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7257256" y="5341413"/>
            <a:ext cx="0" cy="189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8941863" y="5327724"/>
            <a:ext cx="0" cy="189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8904164" y="4869160"/>
            <a:ext cx="0" cy="189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7257256" y="6572002"/>
            <a:ext cx="0" cy="189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Блок-схема: процесс 19"/>
          <p:cNvSpPr>
            <a:spLocks noChangeArrowheads="1"/>
          </p:cNvSpPr>
          <p:nvPr/>
        </p:nvSpPr>
        <p:spPr bwMode="auto">
          <a:xfrm>
            <a:off x="8446964" y="5517232"/>
            <a:ext cx="1162050" cy="5778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Лечение основного заболевания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Блок-схема: процесс 18"/>
          <p:cNvSpPr>
            <a:spLocks noChangeArrowheads="1"/>
          </p:cNvSpPr>
          <p:nvPr/>
        </p:nvSpPr>
        <p:spPr bwMode="auto">
          <a:xfrm>
            <a:off x="8421564" y="5085184"/>
            <a:ext cx="1143000" cy="2540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Нет 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 19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Блок-схема: процесс 16"/>
          <p:cNvSpPr>
            <a:spLocks noChangeArrowheads="1"/>
          </p:cNvSpPr>
          <p:nvPr/>
        </p:nvSpPr>
        <p:spPr bwMode="auto">
          <a:xfrm>
            <a:off x="6643564" y="5013176"/>
            <a:ext cx="1143000" cy="37465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 19 +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7128489" y="4869160"/>
            <a:ext cx="0" cy="189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Блок-схема: процесс 15"/>
          <p:cNvSpPr>
            <a:spLocks noChangeArrowheads="1"/>
          </p:cNvSpPr>
          <p:nvPr/>
        </p:nvSpPr>
        <p:spPr bwMode="auto">
          <a:xfrm>
            <a:off x="6872164" y="4221088"/>
            <a:ext cx="2641600" cy="673100"/>
          </a:xfrm>
          <a:prstGeom prst="flowChartProcess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Осмотр и обследование ребенка в соответствии со стандартами оказания медицинской помощи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Блок-схема: процесс 5"/>
          <p:cNvSpPr>
            <a:spLocks noChangeArrowheads="1"/>
          </p:cNvSpPr>
          <p:nvPr/>
        </p:nvSpPr>
        <p:spPr bwMode="auto">
          <a:xfrm>
            <a:off x="1347664" y="2168426"/>
            <a:ext cx="952500" cy="47625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Утренний фильтр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Прямая со стрелкой 26"/>
          <p:cNvSpPr>
            <a:spLocks noChangeShapeType="1"/>
          </p:cNvSpPr>
          <p:nvPr/>
        </p:nvSpPr>
        <p:spPr bwMode="auto">
          <a:xfrm flipH="1">
            <a:off x="1850306" y="1988964"/>
            <a:ext cx="6350" cy="21590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Блок-схема: процесс 3"/>
          <p:cNvSpPr>
            <a:spLocks noChangeArrowheads="1"/>
          </p:cNvSpPr>
          <p:nvPr/>
        </p:nvSpPr>
        <p:spPr bwMode="auto">
          <a:xfrm>
            <a:off x="344364" y="1577447"/>
            <a:ext cx="2082800" cy="387779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Образовательное учреждение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Прямая со стрелкой 25"/>
          <p:cNvSpPr>
            <a:spLocks noChangeShapeType="1"/>
          </p:cNvSpPr>
          <p:nvPr/>
        </p:nvSpPr>
        <p:spPr bwMode="auto">
          <a:xfrm>
            <a:off x="1499047" y="1340768"/>
            <a:ext cx="0" cy="234950"/>
          </a:xfrm>
          <a:prstGeom prst="straightConnector1">
            <a:avLst/>
          </a:prstGeom>
          <a:noFill/>
          <a:ln w="635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Блок-схема: процесс 1"/>
          <p:cNvSpPr>
            <a:spLocks noChangeArrowheads="1"/>
          </p:cNvSpPr>
          <p:nvPr/>
        </p:nvSpPr>
        <p:spPr bwMode="auto">
          <a:xfrm>
            <a:off x="312614" y="989023"/>
            <a:ext cx="2768178" cy="450850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 просвещения и воспитания Ульяновской области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45" name="Рисунок 10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3213" y="2254970"/>
            <a:ext cx="622300" cy="622300"/>
          </a:xfrm>
          <a:prstGeom prst="rect">
            <a:avLst/>
          </a:prstGeom>
        </p:spPr>
      </p:pic>
      <p:pic>
        <p:nvPicPr>
          <p:cNvPr id="1048" name="Рисунок 10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77" y="2241730"/>
            <a:ext cx="755222" cy="755222"/>
          </a:xfrm>
          <a:prstGeom prst="rect">
            <a:avLst/>
          </a:prstGeom>
        </p:spPr>
      </p:pic>
      <p:sp>
        <p:nvSpPr>
          <p:cNvPr id="10" name="Блок-схема: процесс 7"/>
          <p:cNvSpPr>
            <a:spLocks noChangeArrowheads="1"/>
          </p:cNvSpPr>
          <p:nvPr/>
        </p:nvSpPr>
        <p:spPr bwMode="auto">
          <a:xfrm>
            <a:off x="2820864" y="2314475"/>
            <a:ext cx="1663700" cy="278359"/>
          </a:xfrm>
          <a:prstGeom prst="flowChartProcess">
            <a:avLst/>
          </a:prstGeom>
          <a:solidFill>
            <a:srgbClr val="FFFF00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Контактные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12636</TotalTime>
  <Words>130</Words>
  <Application>Microsoft Office PowerPoint</Application>
  <PresentationFormat>Лист A4 (210x297 мм)</PresentationFormat>
  <Paragraphs>35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3286</cp:revision>
  <cp:lastPrinted>2020-08-31T06:45:02Z</cp:lastPrinted>
  <dcterms:created xsi:type="dcterms:W3CDTF">2016-06-01T05:38:45Z</dcterms:created>
  <dcterms:modified xsi:type="dcterms:W3CDTF">2020-09-01T06:40:26Z</dcterms:modified>
</cp:coreProperties>
</file>