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72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5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33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26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85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6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647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26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4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1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4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76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9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44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7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5F973C-117D-4370-A5A0-44FF4E61543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595876-670B-498E-9627-A6586227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9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D8988-16B6-4367-9C82-845BF85216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/>
              <a:t>Детско-родительские отношения и роль классного руководителя в их формировании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5DDDB8-C3B3-4412-94A8-BB238C15C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Игра как форма преподнесения реальности в иной, доступной плоскости</a:t>
            </a:r>
          </a:p>
          <a:p>
            <a:pPr algn="r"/>
            <a:r>
              <a:rPr lang="ru-RU" sz="1700" b="1" dirty="0"/>
              <a:t>Педагог-психолог МБОУ СШ №37</a:t>
            </a:r>
          </a:p>
          <a:p>
            <a:pPr algn="r"/>
            <a:r>
              <a:rPr lang="ru-RU" sz="1700" b="1" dirty="0"/>
              <a:t>Елена Юрьевна Гордеева</a:t>
            </a:r>
          </a:p>
        </p:txBody>
      </p:sp>
    </p:spTree>
    <p:extLst>
      <p:ext uri="{BB962C8B-B14F-4D97-AF65-F5344CB8AC3E}">
        <p14:creationId xmlns:p14="http://schemas.microsoft.com/office/powerpoint/2010/main" val="238760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F4CAE-A717-49AA-8892-47849723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Игра «Бумажный самолетик»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6E3E81-0D5B-4C35-9DB6-04B25BCC7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Под руководством классного руководителя сделать бумажный самолетик.</a:t>
            </a:r>
          </a:p>
          <a:p>
            <a:r>
              <a:rPr lang="ru-RU" sz="2800" dirty="0"/>
              <a:t>Положить его носом вправо, на крыле нарисовать солнце с 7 лучами. Напишите на лучах те качества, которые присущи Вашему ребенку. Затем пустить самолетики странствовать по нашему классу. Взять первый попавшийся самолетик и прочитать написанное.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76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C5878-5BAE-4586-847A-BB51C8A3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Игра «Хобби»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F0F2D-AB10-44CB-900F-3385D015D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/>
              <a:t>Каждому родителю предложить изобразить на бумаге символ своего увлечения. Разговаривать при этом запрещается. Родителям предложить найти партнера, т. е. того у кого есть сходные интересы. Далее проходит презентация друг друга с определением точности совпадения.</a:t>
            </a:r>
          </a:p>
          <a:p>
            <a:r>
              <a:rPr lang="ru-RU" sz="2800" dirty="0"/>
              <a:t>Эта игра позволяет поближе познакомиться с интересами родителей, объединиться им в группы по интересам и поделиться опытом на родительском собрании.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86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74B84-B8E5-4E61-AEDB-DC4D035C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Игра «Испорченный телефон»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001C47-6F2B-46BA-87C9-A6AB1CEC4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dirty="0"/>
              <a:t>Примеры:</a:t>
            </a:r>
          </a:p>
          <a:p>
            <a:pPr lvl="0"/>
            <a:r>
              <a:rPr lang="ru-RU" sz="2900" dirty="0"/>
              <a:t>Осенью, когда то и дело идут дожди, а на улицах холод и слякоть, учащиеся часто не только опаздывают, но приходят промокшие и не готовы к занятиям, что очень мешает преподавателям.</a:t>
            </a:r>
          </a:p>
          <a:p>
            <a:pPr lvl="0"/>
            <a:r>
              <a:rPr lang="ru-RU" sz="2900" dirty="0"/>
              <a:t>Мы все учились понемногу,</a:t>
            </a:r>
          </a:p>
          <a:p>
            <a:r>
              <a:rPr lang="ru-RU" sz="2900" dirty="0"/>
              <a:t>Чему- </a:t>
            </a:r>
            <a:r>
              <a:rPr lang="ru-RU" sz="2900" dirty="0" err="1"/>
              <a:t>нибудь</a:t>
            </a:r>
            <a:r>
              <a:rPr lang="ru-RU" sz="2900" dirty="0"/>
              <a:t> и как-нибудь.</a:t>
            </a:r>
          </a:p>
          <a:p>
            <a:r>
              <a:rPr lang="ru-RU" sz="2900" dirty="0"/>
              <a:t>            Так воспитаньем, слава Богу,</a:t>
            </a:r>
          </a:p>
          <a:p>
            <a:r>
              <a:rPr lang="ru-RU" sz="2900" dirty="0"/>
              <a:t>            У нас немудрено блеснуть.</a:t>
            </a:r>
          </a:p>
          <a:p>
            <a:pPr lvl="0"/>
            <a:r>
              <a:rPr lang="ru-RU" sz="2900" dirty="0"/>
              <a:t>На дворе – трава, на траве – дрова.</a:t>
            </a:r>
          </a:p>
          <a:p>
            <a:pPr lvl="0"/>
            <a:r>
              <a:rPr lang="ru-RU" sz="2900" dirty="0"/>
              <a:t>Ребята, давайте жить дружно!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40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90A2F-066E-42E7-9E62-DF430F55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Игра «Гусеница»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953EF-4896-4F11-A2B7-537656188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Участники становится друг за другом в колонну,  держа соседа впереди за талию. После этих приготовлений, ведущий объясняет, что команда – это гусеница, и теперь не может разрываться. Гусеница должна, например, показать, как она спит; как ест; как умывается; как делает зарядку; как передвигается, все, что придет в голову.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66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7275B-C29B-4C43-8CF3-149B8FF4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Игра "В детстве я мечтал(а)…"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AB276-51F0-46E4-BB3B-C29BDA124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Участники бросают мяч друг другу со словами: "В детстве я мечтала…», называя свои истинные </a:t>
            </a:r>
            <a:r>
              <a:rPr lang="ru-RU" sz="3200"/>
              <a:t>детские мечты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1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B8607-D1F6-459E-BFC8-34FAB63B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54CD01-E450-4CD7-A95C-6A2D58307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81588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329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Детско-родительские отношения и роль классного руководителя в их формировании</vt:lpstr>
      <vt:lpstr>Игра «Бумажный самолетик»</vt:lpstr>
      <vt:lpstr>Игра «Хобби» </vt:lpstr>
      <vt:lpstr>Игра «Испорченный телефон» </vt:lpstr>
      <vt:lpstr>Игра «Гусеница» </vt:lpstr>
      <vt:lpstr>Игра "В детстве я мечтал(а)…"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Детско-родительские отношения и роль классного руководителя в их формировании</dc:title>
  <dc:creator>Psiholog</dc:creator>
  <cp:lastModifiedBy>Psiholog</cp:lastModifiedBy>
  <cp:revision>3</cp:revision>
  <dcterms:created xsi:type="dcterms:W3CDTF">2020-09-29T05:33:17Z</dcterms:created>
  <dcterms:modified xsi:type="dcterms:W3CDTF">2020-09-29T10:27:07Z</dcterms:modified>
</cp:coreProperties>
</file>