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5" r:id="rId2"/>
    <p:sldId id="281" r:id="rId3"/>
    <p:sldId id="282" r:id="rId4"/>
    <p:sldId id="285" r:id="rId5"/>
    <p:sldId id="286" r:id="rId6"/>
    <p:sldId id="287" r:id="rId7"/>
    <p:sldId id="271" r:id="rId8"/>
    <p:sldId id="288" r:id="rId9"/>
    <p:sldId id="289" r:id="rId10"/>
    <p:sldId id="290" r:id="rId11"/>
    <p:sldId id="291" r:id="rId12"/>
    <p:sldId id="292" r:id="rId13"/>
    <p:sldId id="293" r:id="rId14"/>
  </p:sldIdLst>
  <p:sldSz cx="10463213" cy="7416800"/>
  <p:notesSz cx="6858000" cy="9144000"/>
  <p:defaultTextStyle>
    <a:defPPr>
      <a:defRPr lang="ru-RU"/>
    </a:defPPr>
    <a:lvl1pPr marL="0" algn="l" defTabSz="9752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7604" algn="l" defTabSz="9752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5208" algn="l" defTabSz="9752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62811" algn="l" defTabSz="9752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50415" algn="l" defTabSz="9752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38019" algn="l" defTabSz="9752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25623" algn="l" defTabSz="9752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13227" algn="l" defTabSz="9752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00830" algn="l" defTabSz="9752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38" y="-792"/>
      </p:cViewPr>
      <p:guideLst>
        <p:guide orient="horz" pos="2336"/>
        <p:guide pos="32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D7A5C-A10D-4A79-B042-F6D760AC326D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11238" y="685800"/>
            <a:ext cx="4835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C31A9-9121-493B-924D-87358E5CE8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4741" y="2304017"/>
            <a:ext cx="8893731" cy="15898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9482" y="4202854"/>
            <a:ext cx="7324249" cy="18954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0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4C86-18A3-4A7C-AC4F-CED1634AE3DD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4A34-F68F-4C50-9918-A6BFD83F1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8171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4C86-18A3-4A7C-AC4F-CED1634AE3DD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4A34-F68F-4C50-9918-A6BFD83F1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953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85829" y="297017"/>
            <a:ext cx="2354223" cy="632831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161" y="297017"/>
            <a:ext cx="6888282" cy="632831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4C86-18A3-4A7C-AC4F-CED1634AE3DD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4A34-F68F-4C50-9918-A6BFD83F1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16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4C86-18A3-4A7C-AC4F-CED1634AE3DD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4A34-F68F-4C50-9918-A6BFD83F1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913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522" y="4765982"/>
            <a:ext cx="8893731" cy="1473059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6522" y="3143557"/>
            <a:ext cx="8893731" cy="1622424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76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52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28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04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80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56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132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00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4C86-18A3-4A7C-AC4F-CED1634AE3DD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4A34-F68F-4C50-9918-A6BFD83F1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943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3161" y="1730588"/>
            <a:ext cx="4621252" cy="489474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18800" y="1730588"/>
            <a:ext cx="4621252" cy="489474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4C86-18A3-4A7C-AC4F-CED1634AE3DD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4A34-F68F-4C50-9918-A6BFD83F1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5829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161" y="1660196"/>
            <a:ext cx="4623069" cy="69189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04" indent="0">
              <a:buNone/>
              <a:defRPr sz="2100" b="1"/>
            </a:lvl2pPr>
            <a:lvl3pPr marL="975208" indent="0">
              <a:buNone/>
              <a:defRPr sz="1900" b="1"/>
            </a:lvl3pPr>
            <a:lvl4pPr marL="1462811" indent="0">
              <a:buNone/>
              <a:defRPr sz="1700" b="1"/>
            </a:lvl4pPr>
            <a:lvl5pPr marL="1950415" indent="0">
              <a:buNone/>
              <a:defRPr sz="1700" b="1"/>
            </a:lvl5pPr>
            <a:lvl6pPr marL="2438019" indent="0">
              <a:buNone/>
              <a:defRPr sz="1700" b="1"/>
            </a:lvl6pPr>
            <a:lvl7pPr marL="2925623" indent="0">
              <a:buNone/>
              <a:defRPr sz="1700" b="1"/>
            </a:lvl7pPr>
            <a:lvl8pPr marL="3413227" indent="0">
              <a:buNone/>
              <a:defRPr sz="1700" b="1"/>
            </a:lvl8pPr>
            <a:lvl9pPr marL="3900830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3161" y="2352087"/>
            <a:ext cx="4623069" cy="4273245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15167" y="1660196"/>
            <a:ext cx="4624886" cy="69189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604" indent="0">
              <a:buNone/>
              <a:defRPr sz="2100" b="1"/>
            </a:lvl2pPr>
            <a:lvl3pPr marL="975208" indent="0">
              <a:buNone/>
              <a:defRPr sz="1900" b="1"/>
            </a:lvl3pPr>
            <a:lvl4pPr marL="1462811" indent="0">
              <a:buNone/>
              <a:defRPr sz="1700" b="1"/>
            </a:lvl4pPr>
            <a:lvl5pPr marL="1950415" indent="0">
              <a:buNone/>
              <a:defRPr sz="1700" b="1"/>
            </a:lvl5pPr>
            <a:lvl6pPr marL="2438019" indent="0">
              <a:buNone/>
              <a:defRPr sz="1700" b="1"/>
            </a:lvl6pPr>
            <a:lvl7pPr marL="2925623" indent="0">
              <a:buNone/>
              <a:defRPr sz="1700" b="1"/>
            </a:lvl7pPr>
            <a:lvl8pPr marL="3413227" indent="0">
              <a:buNone/>
              <a:defRPr sz="1700" b="1"/>
            </a:lvl8pPr>
            <a:lvl9pPr marL="3900830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15167" y="2352087"/>
            <a:ext cx="4624886" cy="4273245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4C86-18A3-4A7C-AC4F-CED1634AE3DD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4A34-F68F-4C50-9918-A6BFD83F1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971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4C86-18A3-4A7C-AC4F-CED1634AE3DD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4A34-F68F-4C50-9918-A6BFD83F1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819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4C86-18A3-4A7C-AC4F-CED1634AE3DD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4A34-F68F-4C50-9918-A6BFD83F1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852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161" y="295298"/>
            <a:ext cx="3442325" cy="125673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0826" y="295300"/>
            <a:ext cx="5849227" cy="633003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161" y="1552036"/>
            <a:ext cx="3442325" cy="5073298"/>
          </a:xfrm>
        </p:spPr>
        <p:txBody>
          <a:bodyPr/>
          <a:lstStyle>
            <a:lvl1pPr marL="0" indent="0">
              <a:buNone/>
              <a:defRPr sz="1500"/>
            </a:lvl1pPr>
            <a:lvl2pPr marL="487604" indent="0">
              <a:buNone/>
              <a:defRPr sz="1300"/>
            </a:lvl2pPr>
            <a:lvl3pPr marL="975208" indent="0">
              <a:buNone/>
              <a:defRPr sz="1100"/>
            </a:lvl3pPr>
            <a:lvl4pPr marL="1462811" indent="0">
              <a:buNone/>
              <a:defRPr sz="1000"/>
            </a:lvl4pPr>
            <a:lvl5pPr marL="1950415" indent="0">
              <a:buNone/>
              <a:defRPr sz="1000"/>
            </a:lvl5pPr>
            <a:lvl6pPr marL="2438019" indent="0">
              <a:buNone/>
              <a:defRPr sz="1000"/>
            </a:lvl6pPr>
            <a:lvl7pPr marL="2925623" indent="0">
              <a:buNone/>
              <a:defRPr sz="1000"/>
            </a:lvl7pPr>
            <a:lvl8pPr marL="3413227" indent="0">
              <a:buNone/>
              <a:defRPr sz="1000"/>
            </a:lvl8pPr>
            <a:lvl9pPr marL="39008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4C86-18A3-4A7C-AC4F-CED1634AE3DD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4A34-F68F-4C50-9918-A6BFD83F1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910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0863" y="5191760"/>
            <a:ext cx="6277928" cy="61291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0863" y="662705"/>
            <a:ext cx="6277928" cy="4450080"/>
          </a:xfrm>
        </p:spPr>
        <p:txBody>
          <a:bodyPr/>
          <a:lstStyle>
            <a:lvl1pPr marL="0" indent="0">
              <a:buNone/>
              <a:defRPr sz="3400"/>
            </a:lvl1pPr>
            <a:lvl2pPr marL="487604" indent="0">
              <a:buNone/>
              <a:defRPr sz="3000"/>
            </a:lvl2pPr>
            <a:lvl3pPr marL="975208" indent="0">
              <a:buNone/>
              <a:defRPr sz="2600"/>
            </a:lvl3pPr>
            <a:lvl4pPr marL="1462811" indent="0">
              <a:buNone/>
              <a:defRPr sz="2100"/>
            </a:lvl4pPr>
            <a:lvl5pPr marL="1950415" indent="0">
              <a:buNone/>
              <a:defRPr sz="2100"/>
            </a:lvl5pPr>
            <a:lvl6pPr marL="2438019" indent="0">
              <a:buNone/>
              <a:defRPr sz="2100"/>
            </a:lvl6pPr>
            <a:lvl7pPr marL="2925623" indent="0">
              <a:buNone/>
              <a:defRPr sz="2100"/>
            </a:lvl7pPr>
            <a:lvl8pPr marL="3413227" indent="0">
              <a:buNone/>
              <a:defRPr sz="2100"/>
            </a:lvl8pPr>
            <a:lvl9pPr marL="3900830" indent="0">
              <a:buNone/>
              <a:defRPr sz="2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0863" y="5804677"/>
            <a:ext cx="6277928" cy="870443"/>
          </a:xfrm>
        </p:spPr>
        <p:txBody>
          <a:bodyPr/>
          <a:lstStyle>
            <a:lvl1pPr marL="0" indent="0">
              <a:buNone/>
              <a:defRPr sz="1500"/>
            </a:lvl1pPr>
            <a:lvl2pPr marL="487604" indent="0">
              <a:buNone/>
              <a:defRPr sz="1300"/>
            </a:lvl2pPr>
            <a:lvl3pPr marL="975208" indent="0">
              <a:buNone/>
              <a:defRPr sz="1100"/>
            </a:lvl3pPr>
            <a:lvl4pPr marL="1462811" indent="0">
              <a:buNone/>
              <a:defRPr sz="1000"/>
            </a:lvl4pPr>
            <a:lvl5pPr marL="1950415" indent="0">
              <a:buNone/>
              <a:defRPr sz="1000"/>
            </a:lvl5pPr>
            <a:lvl6pPr marL="2438019" indent="0">
              <a:buNone/>
              <a:defRPr sz="1000"/>
            </a:lvl6pPr>
            <a:lvl7pPr marL="2925623" indent="0">
              <a:buNone/>
              <a:defRPr sz="1000"/>
            </a:lvl7pPr>
            <a:lvl8pPr marL="3413227" indent="0">
              <a:buNone/>
              <a:defRPr sz="1000"/>
            </a:lvl8pPr>
            <a:lvl9pPr marL="39008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4C86-18A3-4A7C-AC4F-CED1634AE3DD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54A34-F68F-4C50-9918-A6BFD83F1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0054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161" y="297016"/>
            <a:ext cx="9416892" cy="1236133"/>
          </a:xfrm>
          <a:prstGeom prst="rect">
            <a:avLst/>
          </a:prstGeom>
        </p:spPr>
        <p:txBody>
          <a:bodyPr vert="horz" lIns="97521" tIns="48760" rIns="97521" bIns="4876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161" y="1730588"/>
            <a:ext cx="9416892" cy="4894745"/>
          </a:xfrm>
          <a:prstGeom prst="rect">
            <a:avLst/>
          </a:prstGeom>
        </p:spPr>
        <p:txBody>
          <a:bodyPr vert="horz" lIns="97521" tIns="48760" rIns="97521" bIns="4876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3161" y="6874276"/>
            <a:ext cx="2441416" cy="394876"/>
          </a:xfrm>
          <a:prstGeom prst="rect">
            <a:avLst/>
          </a:prstGeom>
        </p:spPr>
        <p:txBody>
          <a:bodyPr vert="horz" lIns="97521" tIns="48760" rIns="97521" bIns="4876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24C86-18A3-4A7C-AC4F-CED1634AE3DD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74931" y="6874276"/>
            <a:ext cx="3313351" cy="394876"/>
          </a:xfrm>
          <a:prstGeom prst="rect">
            <a:avLst/>
          </a:prstGeom>
        </p:spPr>
        <p:txBody>
          <a:bodyPr vert="horz" lIns="97521" tIns="48760" rIns="97521" bIns="4876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98636" y="6874276"/>
            <a:ext cx="2441416" cy="394876"/>
          </a:xfrm>
          <a:prstGeom prst="rect">
            <a:avLst/>
          </a:prstGeom>
        </p:spPr>
        <p:txBody>
          <a:bodyPr vert="horz" lIns="97521" tIns="48760" rIns="97521" bIns="4876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4A34-F68F-4C50-9918-A6BFD83F1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247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75208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03" indent="-365703" algn="l" defTabSz="975208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2356" indent="-304752" algn="l" defTabSz="975208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0" indent="-243802" algn="l" defTabSz="9752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06613" indent="-243802" algn="l" defTabSz="975208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217" indent="-243802" algn="l" defTabSz="975208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21" indent="-243802" algn="l" defTabSz="9752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9425" indent="-243802" algn="l" defTabSz="9752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029" indent="-243802" algn="l" defTabSz="9752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4632" indent="-243802" algn="l" defTabSz="9752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04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208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811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15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019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623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227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0830" algn="l" defTabSz="9752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Безымянный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63214" cy="741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6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630" y="0"/>
            <a:ext cx="9515952" cy="7416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3908"/>
            <a:ext cx="10463213" cy="654898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26"/>
            <a:ext cx="10463213" cy="740734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34" y="44704"/>
            <a:ext cx="10372344" cy="73273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062" y="252016"/>
            <a:ext cx="9880408" cy="67906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6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6778"/>
            <a:ext cx="10463213" cy="7223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6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90" y="0"/>
            <a:ext cx="10431832" cy="741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6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52040"/>
            <a:ext cx="10463213" cy="76688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6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4" y="0"/>
            <a:ext cx="10448544" cy="741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6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4" y="0"/>
            <a:ext cx="10448544" cy="7416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9358" y="0"/>
            <a:ext cx="5034122" cy="7023902"/>
          </a:xfrm>
          <a:prstGeom prst="rect">
            <a:avLst/>
          </a:prstGeom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523161" y="1730588"/>
            <a:ext cx="9416892" cy="489474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63213" cy="70207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0</Words>
  <Application>Microsoft Office PowerPoint</Application>
  <PresentationFormat>Произвольный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Kseniya Nuzhinak</dc:creator>
  <cp:lastModifiedBy>Плптонова</cp:lastModifiedBy>
  <cp:revision>39</cp:revision>
  <dcterms:created xsi:type="dcterms:W3CDTF">2019-10-09T14:07:35Z</dcterms:created>
  <dcterms:modified xsi:type="dcterms:W3CDTF">2020-03-27T06:26:27Z</dcterms:modified>
</cp:coreProperties>
</file>