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4" r:id="rId6"/>
    <p:sldId id="272" r:id="rId7"/>
    <p:sldId id="268" r:id="rId8"/>
    <p:sldId id="271" r:id="rId9"/>
    <p:sldId id="270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A98"/>
    <a:srgbClr val="EF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Школьные спортивные клубы</c:v>
                </c:pt>
                <c:pt idx="1">
                  <c:v>Школьные музеи</c:v>
                </c:pt>
                <c:pt idx="2">
                  <c:v>Школьные волонтерские отряды</c:v>
                </c:pt>
                <c:pt idx="3">
                  <c:v>Школьные хоры</c:v>
                </c:pt>
                <c:pt idx="4">
                  <c:v>Школьные театры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0.62</c:v>
                </c:pt>
                <c:pt idx="1">
                  <c:v>0.88</c:v>
                </c:pt>
                <c:pt idx="2">
                  <c:v>0.77</c:v>
                </c:pt>
                <c:pt idx="3">
                  <c:v>0.27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2-4CED-9348-21653D80F2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Школьные спортивные клубы</c:v>
                </c:pt>
                <c:pt idx="1">
                  <c:v>Школьные музеи</c:v>
                </c:pt>
                <c:pt idx="2">
                  <c:v>Школьные волонтерские отряды</c:v>
                </c:pt>
                <c:pt idx="3">
                  <c:v>Школьные хоры</c:v>
                </c:pt>
                <c:pt idx="4">
                  <c:v>Школьные театры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0.73</c:v>
                </c:pt>
                <c:pt idx="1">
                  <c:v>0.94</c:v>
                </c:pt>
                <c:pt idx="2">
                  <c:v>0.82</c:v>
                </c:pt>
                <c:pt idx="3">
                  <c:v>0.28000000000000003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2-4CED-9348-21653D80F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74336"/>
        <c:axId val="100575872"/>
      </c:barChart>
      <c:catAx>
        <c:axId val="10057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575872"/>
        <c:crosses val="autoZero"/>
        <c:auto val="1"/>
        <c:lblAlgn val="ctr"/>
        <c:lblOffset val="100"/>
        <c:noMultiLvlLbl val="0"/>
      </c:catAx>
      <c:valAx>
        <c:axId val="10057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57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822928051058563"/>
          <c:y val="0.94084068427183731"/>
          <c:w val="0.19096600390116147"/>
          <c:h val="5.9159315728162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AA85D-9EF9-4FEB-9387-BF21D6702ADB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F9C0315-F515-47C2-AA29-830B99B4E960}">
      <dgm:prSet phldrT="[Текст]"/>
      <dgm:spPr/>
      <dgm:t>
        <a:bodyPr/>
        <a:lstStyle/>
        <a:p>
          <a:r>
            <a:rPr lang="ru-RU" dirty="0"/>
            <a:t>Директор</a:t>
          </a:r>
        </a:p>
      </dgm:t>
    </dgm:pt>
    <dgm:pt modelId="{26C660BD-68F4-4A84-9DC7-94CF0899FA95}" type="parTrans" cxnId="{4D3AD0A3-A1C8-4A48-9818-CF725480A095}">
      <dgm:prSet/>
      <dgm:spPr/>
      <dgm:t>
        <a:bodyPr/>
        <a:lstStyle/>
        <a:p>
          <a:endParaRPr lang="ru-RU"/>
        </a:p>
      </dgm:t>
    </dgm:pt>
    <dgm:pt modelId="{E30CE2E0-1BA7-4370-BAEC-057146FCBC8B}" type="sibTrans" cxnId="{4D3AD0A3-A1C8-4A48-9818-CF725480A095}">
      <dgm:prSet/>
      <dgm:spPr/>
      <dgm:t>
        <a:bodyPr/>
        <a:lstStyle/>
        <a:p>
          <a:endParaRPr lang="ru-RU"/>
        </a:p>
      </dgm:t>
    </dgm:pt>
    <dgm:pt modelId="{EA911B89-D972-4966-A5E1-1D5B58D082D9}">
      <dgm:prSet phldrT="[Текст]"/>
      <dgm:spPr/>
      <dgm:t>
        <a:bodyPr/>
        <a:lstStyle/>
        <a:p>
          <a:r>
            <a:rPr lang="ru-RU" dirty="0"/>
            <a:t>Заместитель по ВР</a:t>
          </a:r>
        </a:p>
      </dgm:t>
    </dgm:pt>
    <dgm:pt modelId="{ADC24A56-119E-4678-BDEF-3614EA01663F}" type="parTrans" cxnId="{FF27A87C-2BA0-4652-A64F-558E51F97867}">
      <dgm:prSet/>
      <dgm:spPr/>
      <dgm:t>
        <a:bodyPr/>
        <a:lstStyle/>
        <a:p>
          <a:endParaRPr lang="ru-RU"/>
        </a:p>
      </dgm:t>
    </dgm:pt>
    <dgm:pt modelId="{EA55292B-EC8C-41B1-AA14-A55595986497}" type="sibTrans" cxnId="{FF27A87C-2BA0-4652-A64F-558E51F97867}">
      <dgm:prSet/>
      <dgm:spPr/>
      <dgm:t>
        <a:bodyPr/>
        <a:lstStyle/>
        <a:p>
          <a:endParaRPr lang="ru-RU"/>
        </a:p>
      </dgm:t>
    </dgm:pt>
    <dgm:pt modelId="{3AA14833-7E32-490E-A773-EE39C5CEA40D}">
      <dgm:prSet phldrT="[Текст]"/>
      <dgm:spPr/>
      <dgm:t>
        <a:bodyPr/>
        <a:lstStyle/>
        <a:p>
          <a:r>
            <a:rPr lang="ru-RU" dirty="0"/>
            <a:t>Педагог-организатор</a:t>
          </a:r>
        </a:p>
      </dgm:t>
    </dgm:pt>
    <dgm:pt modelId="{2DD9A110-0C5A-45A3-BDC8-D03B3E264C7F}" type="parTrans" cxnId="{0AF2CC55-75DB-4BDE-BCF5-271975284B60}">
      <dgm:prSet/>
      <dgm:spPr/>
      <dgm:t>
        <a:bodyPr/>
        <a:lstStyle/>
        <a:p>
          <a:endParaRPr lang="ru-RU"/>
        </a:p>
      </dgm:t>
    </dgm:pt>
    <dgm:pt modelId="{D9601A8A-C9CA-465D-BE5C-D27566E1DDCD}" type="sibTrans" cxnId="{0AF2CC55-75DB-4BDE-BCF5-271975284B60}">
      <dgm:prSet/>
      <dgm:spPr/>
      <dgm:t>
        <a:bodyPr/>
        <a:lstStyle/>
        <a:p>
          <a:endParaRPr lang="ru-RU"/>
        </a:p>
      </dgm:t>
    </dgm:pt>
    <dgm:pt modelId="{00E5E3C2-B720-4F52-8876-AC0102E86B43}">
      <dgm:prSet phldrT="[Текст]"/>
      <dgm:spPr/>
      <dgm:t>
        <a:bodyPr/>
        <a:lstStyle/>
        <a:p>
          <a:r>
            <a:rPr lang="ru-RU" dirty="0"/>
            <a:t>Старший вожатый</a:t>
          </a:r>
        </a:p>
      </dgm:t>
    </dgm:pt>
    <dgm:pt modelId="{4DBC9E1A-D7B2-4E54-A437-73C690D7A41F}" type="parTrans" cxnId="{CCAB8625-588D-4043-9909-FAA63761B023}">
      <dgm:prSet/>
      <dgm:spPr/>
      <dgm:t>
        <a:bodyPr/>
        <a:lstStyle/>
        <a:p>
          <a:endParaRPr lang="ru-RU"/>
        </a:p>
      </dgm:t>
    </dgm:pt>
    <dgm:pt modelId="{7910D45E-4791-4A90-A322-407884BDBBEC}" type="sibTrans" cxnId="{CCAB8625-588D-4043-9909-FAA63761B023}">
      <dgm:prSet/>
      <dgm:spPr/>
      <dgm:t>
        <a:bodyPr/>
        <a:lstStyle/>
        <a:p>
          <a:endParaRPr lang="ru-RU"/>
        </a:p>
      </dgm:t>
    </dgm:pt>
    <dgm:pt modelId="{A20234E9-2E34-4763-8696-DB11A42B16DC}">
      <dgm:prSet phldrT="[Текст]"/>
      <dgm:spPr/>
      <dgm:t>
        <a:bodyPr/>
        <a:lstStyle/>
        <a:p>
          <a:r>
            <a:rPr lang="ru-RU" dirty="0"/>
            <a:t>Социальный педагог</a:t>
          </a:r>
        </a:p>
      </dgm:t>
    </dgm:pt>
    <dgm:pt modelId="{DB91A3BE-7A1F-4D45-8626-13CAFC269C40}" type="parTrans" cxnId="{FDEC3EEF-565D-4CB0-9752-15BDA0BD73E1}">
      <dgm:prSet/>
      <dgm:spPr/>
      <dgm:t>
        <a:bodyPr/>
        <a:lstStyle/>
        <a:p>
          <a:endParaRPr lang="ru-RU"/>
        </a:p>
      </dgm:t>
    </dgm:pt>
    <dgm:pt modelId="{2C95296A-68AD-4068-86FF-A65B932BFBF7}" type="sibTrans" cxnId="{FDEC3EEF-565D-4CB0-9752-15BDA0BD73E1}">
      <dgm:prSet/>
      <dgm:spPr/>
      <dgm:t>
        <a:bodyPr/>
        <a:lstStyle/>
        <a:p>
          <a:endParaRPr lang="ru-RU"/>
        </a:p>
      </dgm:t>
    </dgm:pt>
    <dgm:pt modelId="{54830825-D2F4-4109-B5C1-165AF226016D}">
      <dgm:prSet phldrT="[Текст]"/>
      <dgm:spPr/>
      <dgm:t>
        <a:bodyPr/>
        <a:lstStyle/>
        <a:p>
          <a:r>
            <a:rPr lang="ru-RU" dirty="0"/>
            <a:t>Педагог-психолог</a:t>
          </a:r>
        </a:p>
      </dgm:t>
    </dgm:pt>
    <dgm:pt modelId="{A407D338-5791-4D35-A54F-D840C68F8591}" type="parTrans" cxnId="{4FC3A81C-38B0-46CF-98E9-3E403DE35271}">
      <dgm:prSet/>
      <dgm:spPr/>
      <dgm:t>
        <a:bodyPr/>
        <a:lstStyle/>
        <a:p>
          <a:endParaRPr lang="ru-RU"/>
        </a:p>
      </dgm:t>
    </dgm:pt>
    <dgm:pt modelId="{6BACC6A0-5E91-44D7-A63A-FA4150B2ACFC}" type="sibTrans" cxnId="{4FC3A81C-38B0-46CF-98E9-3E403DE35271}">
      <dgm:prSet/>
      <dgm:spPr/>
      <dgm:t>
        <a:bodyPr/>
        <a:lstStyle/>
        <a:p>
          <a:endParaRPr lang="ru-RU"/>
        </a:p>
      </dgm:t>
    </dgm:pt>
    <dgm:pt modelId="{3E880A93-EBDE-4228-965A-D8B7BF996EA5}">
      <dgm:prSet/>
      <dgm:spPr/>
      <dgm:t>
        <a:bodyPr/>
        <a:lstStyle/>
        <a:p>
          <a:r>
            <a:rPr lang="ru-RU" dirty="0"/>
            <a:t>Классные руководители</a:t>
          </a:r>
        </a:p>
      </dgm:t>
    </dgm:pt>
    <dgm:pt modelId="{E50172D9-5186-4A8B-A3FA-1C53A1ED3099}" type="parTrans" cxnId="{CDBDF85F-EC94-4EAE-A38B-CB9FED7AA88F}">
      <dgm:prSet/>
      <dgm:spPr/>
      <dgm:t>
        <a:bodyPr/>
        <a:lstStyle/>
        <a:p>
          <a:endParaRPr lang="ru-RU"/>
        </a:p>
      </dgm:t>
    </dgm:pt>
    <dgm:pt modelId="{41DDD12A-5000-432E-AFB4-7ADF663FD9CA}" type="sibTrans" cxnId="{CDBDF85F-EC94-4EAE-A38B-CB9FED7AA88F}">
      <dgm:prSet/>
      <dgm:spPr/>
      <dgm:t>
        <a:bodyPr/>
        <a:lstStyle/>
        <a:p>
          <a:endParaRPr lang="ru-RU"/>
        </a:p>
      </dgm:t>
    </dgm:pt>
    <dgm:pt modelId="{62E1D27A-3C3B-49CB-AAAE-22F80E1EC7D6}" type="pres">
      <dgm:prSet presAssocID="{EE9AA85D-9EF9-4FEB-9387-BF21D6702AD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1B4CD3-56ED-4991-8034-18D57F2A5E78}" type="pres">
      <dgm:prSet presAssocID="{0F9C0315-F515-47C2-AA29-830B99B4E960}" presName="hierRoot1" presStyleCnt="0"/>
      <dgm:spPr/>
    </dgm:pt>
    <dgm:pt modelId="{E242FAF1-EA23-4E59-BD23-203B9F531E71}" type="pres">
      <dgm:prSet presAssocID="{0F9C0315-F515-47C2-AA29-830B99B4E960}" presName="composite" presStyleCnt="0"/>
      <dgm:spPr/>
    </dgm:pt>
    <dgm:pt modelId="{86A1847D-BC7B-4167-93E5-BD385F71F32A}" type="pres">
      <dgm:prSet presAssocID="{0F9C0315-F515-47C2-AA29-830B99B4E960}" presName="background" presStyleLbl="node0" presStyleIdx="0" presStyleCnt="1"/>
      <dgm:spPr/>
    </dgm:pt>
    <dgm:pt modelId="{32871288-AF0C-4C67-8B4A-A31DE777D6ED}" type="pres">
      <dgm:prSet presAssocID="{0F9C0315-F515-47C2-AA29-830B99B4E960}" presName="text" presStyleLbl="fgAcc0" presStyleIdx="0" presStyleCnt="1" custLinFactNeighborX="-929" custLinFactNeighborY="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8D4B6-9D63-4719-916C-153A7B15377C}" type="pres">
      <dgm:prSet presAssocID="{0F9C0315-F515-47C2-AA29-830B99B4E960}" presName="hierChild2" presStyleCnt="0"/>
      <dgm:spPr/>
    </dgm:pt>
    <dgm:pt modelId="{981E3B3B-9DC6-46F8-94A6-A1887A3BE66D}" type="pres">
      <dgm:prSet presAssocID="{ADC24A56-119E-4678-BDEF-3614EA01663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C2E667A-2A56-447B-841A-D5437EBED8D0}" type="pres">
      <dgm:prSet presAssocID="{EA911B89-D972-4966-A5E1-1D5B58D082D9}" presName="hierRoot2" presStyleCnt="0"/>
      <dgm:spPr/>
    </dgm:pt>
    <dgm:pt modelId="{F0DF30CF-7AFA-4531-B6E1-A83D978525CA}" type="pres">
      <dgm:prSet presAssocID="{EA911B89-D972-4966-A5E1-1D5B58D082D9}" presName="composite2" presStyleCnt="0"/>
      <dgm:spPr/>
    </dgm:pt>
    <dgm:pt modelId="{F8169D90-48C6-4622-ABF8-7206D6861AB9}" type="pres">
      <dgm:prSet presAssocID="{EA911B89-D972-4966-A5E1-1D5B58D082D9}" presName="background2" presStyleLbl="node2" presStyleIdx="0" presStyleCnt="2"/>
      <dgm:spPr/>
    </dgm:pt>
    <dgm:pt modelId="{51BD3003-7802-4CA9-81A4-EDD91FFC1C14}" type="pres">
      <dgm:prSet presAssocID="{EA911B89-D972-4966-A5E1-1D5B58D082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AE6CD0-A44C-489F-A8EB-75A5CCD3CEEB}" type="pres">
      <dgm:prSet presAssocID="{EA911B89-D972-4966-A5E1-1D5B58D082D9}" presName="hierChild3" presStyleCnt="0"/>
      <dgm:spPr/>
    </dgm:pt>
    <dgm:pt modelId="{06EACDF9-F1A0-4AD4-8DEF-5EB7FA4D3CD7}" type="pres">
      <dgm:prSet presAssocID="{E50172D9-5186-4A8B-A3FA-1C53A1ED309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65E02E64-64A8-4483-8917-67C9E165D286}" type="pres">
      <dgm:prSet presAssocID="{3E880A93-EBDE-4228-965A-D8B7BF996EA5}" presName="hierRoot3" presStyleCnt="0"/>
      <dgm:spPr/>
    </dgm:pt>
    <dgm:pt modelId="{1846C72B-C44B-443A-95BB-655B3B209E0B}" type="pres">
      <dgm:prSet presAssocID="{3E880A93-EBDE-4228-965A-D8B7BF996EA5}" presName="composite3" presStyleCnt="0"/>
      <dgm:spPr/>
    </dgm:pt>
    <dgm:pt modelId="{EC9F8BC7-8AC5-473A-9F9C-D2E446FF1E00}" type="pres">
      <dgm:prSet presAssocID="{3E880A93-EBDE-4228-965A-D8B7BF996EA5}" presName="background3" presStyleLbl="node3" presStyleIdx="0" presStyleCnt="4"/>
      <dgm:spPr/>
    </dgm:pt>
    <dgm:pt modelId="{B7487754-4314-4ACC-B0C6-B06795FBDB2E}" type="pres">
      <dgm:prSet presAssocID="{3E880A93-EBDE-4228-965A-D8B7BF996EA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32C3E5-B7FD-4C69-8C78-D90C5EEC7982}" type="pres">
      <dgm:prSet presAssocID="{3E880A93-EBDE-4228-965A-D8B7BF996EA5}" presName="hierChild4" presStyleCnt="0"/>
      <dgm:spPr/>
    </dgm:pt>
    <dgm:pt modelId="{597B7F72-1D16-4364-9F3B-5F45785824A7}" type="pres">
      <dgm:prSet presAssocID="{2DD9A110-0C5A-45A3-BDC8-D03B3E264C7F}" presName="Name17" presStyleLbl="parChTrans1D3" presStyleIdx="1" presStyleCnt="4"/>
      <dgm:spPr/>
      <dgm:t>
        <a:bodyPr/>
        <a:lstStyle/>
        <a:p>
          <a:endParaRPr lang="ru-RU"/>
        </a:p>
      </dgm:t>
    </dgm:pt>
    <dgm:pt modelId="{9C1AD9EB-1565-45E9-AF4E-BEDC60D62459}" type="pres">
      <dgm:prSet presAssocID="{3AA14833-7E32-490E-A773-EE39C5CEA40D}" presName="hierRoot3" presStyleCnt="0"/>
      <dgm:spPr/>
    </dgm:pt>
    <dgm:pt modelId="{7C934DA9-A6C5-4E5E-B2F1-07899107A0C7}" type="pres">
      <dgm:prSet presAssocID="{3AA14833-7E32-490E-A773-EE39C5CEA40D}" presName="composite3" presStyleCnt="0"/>
      <dgm:spPr/>
    </dgm:pt>
    <dgm:pt modelId="{B8074ACC-36F7-4BF4-BAD4-4DBD5633B447}" type="pres">
      <dgm:prSet presAssocID="{3AA14833-7E32-490E-A773-EE39C5CEA40D}" presName="background3" presStyleLbl="node3" presStyleIdx="1" presStyleCnt="4"/>
      <dgm:spPr/>
    </dgm:pt>
    <dgm:pt modelId="{D4D186D1-0DB1-4DB5-AA5C-542F2BCE9D2C}" type="pres">
      <dgm:prSet presAssocID="{3AA14833-7E32-490E-A773-EE39C5CEA40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5DF5FF-E3FF-4D97-943B-233614D8762F}" type="pres">
      <dgm:prSet presAssocID="{3AA14833-7E32-490E-A773-EE39C5CEA40D}" presName="hierChild4" presStyleCnt="0"/>
      <dgm:spPr/>
    </dgm:pt>
    <dgm:pt modelId="{6137DCDF-7835-42D7-BFB1-F90185FF19AD}" type="pres">
      <dgm:prSet presAssocID="{4DBC9E1A-D7B2-4E54-A437-73C690D7A41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867A1E10-31D5-4689-BAD8-73DDCD9E9C35}" type="pres">
      <dgm:prSet presAssocID="{00E5E3C2-B720-4F52-8876-AC0102E86B43}" presName="hierRoot3" presStyleCnt="0"/>
      <dgm:spPr/>
    </dgm:pt>
    <dgm:pt modelId="{059D241C-8DBC-4344-8F26-84CF481ED036}" type="pres">
      <dgm:prSet presAssocID="{00E5E3C2-B720-4F52-8876-AC0102E86B43}" presName="composite3" presStyleCnt="0"/>
      <dgm:spPr/>
    </dgm:pt>
    <dgm:pt modelId="{56AC3FAD-6F9E-4585-BF6F-84F0B7153B09}" type="pres">
      <dgm:prSet presAssocID="{00E5E3C2-B720-4F52-8876-AC0102E86B43}" presName="background3" presStyleLbl="node3" presStyleIdx="2" presStyleCnt="4"/>
      <dgm:spPr/>
    </dgm:pt>
    <dgm:pt modelId="{2D7289C1-AB3B-4F6B-9DC6-D281DD068B95}" type="pres">
      <dgm:prSet presAssocID="{00E5E3C2-B720-4F52-8876-AC0102E86B4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B160A5-6CE2-4DED-8B49-3BC2978BFC53}" type="pres">
      <dgm:prSet presAssocID="{00E5E3C2-B720-4F52-8876-AC0102E86B43}" presName="hierChild4" presStyleCnt="0"/>
      <dgm:spPr/>
    </dgm:pt>
    <dgm:pt modelId="{9BFC58A5-E3E9-47C6-B293-3E2B2AB2C910}" type="pres">
      <dgm:prSet presAssocID="{DB91A3BE-7A1F-4D45-8626-13CAFC269C4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1459C4D-034E-47D5-8A32-F0B0781FE971}" type="pres">
      <dgm:prSet presAssocID="{A20234E9-2E34-4763-8696-DB11A42B16DC}" presName="hierRoot2" presStyleCnt="0"/>
      <dgm:spPr/>
    </dgm:pt>
    <dgm:pt modelId="{C6DC05D1-F539-4D27-B9EF-B3ED21FE4BF2}" type="pres">
      <dgm:prSet presAssocID="{A20234E9-2E34-4763-8696-DB11A42B16DC}" presName="composite2" presStyleCnt="0"/>
      <dgm:spPr/>
    </dgm:pt>
    <dgm:pt modelId="{888770E4-7CFE-4122-BB9A-5C5E6A94DFEA}" type="pres">
      <dgm:prSet presAssocID="{A20234E9-2E34-4763-8696-DB11A42B16DC}" presName="background2" presStyleLbl="node2" presStyleIdx="1" presStyleCnt="2"/>
      <dgm:spPr/>
    </dgm:pt>
    <dgm:pt modelId="{2FB4D16C-8638-4088-B705-1508BF7DF621}" type="pres">
      <dgm:prSet presAssocID="{A20234E9-2E34-4763-8696-DB11A42B16D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5577C-4EFC-4794-A547-42DB4B4C19D6}" type="pres">
      <dgm:prSet presAssocID="{A20234E9-2E34-4763-8696-DB11A42B16DC}" presName="hierChild3" presStyleCnt="0"/>
      <dgm:spPr/>
    </dgm:pt>
    <dgm:pt modelId="{268216BD-BA51-4E58-B458-CFA00597496F}" type="pres">
      <dgm:prSet presAssocID="{A407D338-5791-4D35-A54F-D840C68F859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9CDCB52-24F6-4BD0-810F-5E1D930BD966}" type="pres">
      <dgm:prSet presAssocID="{54830825-D2F4-4109-B5C1-165AF226016D}" presName="hierRoot3" presStyleCnt="0"/>
      <dgm:spPr/>
    </dgm:pt>
    <dgm:pt modelId="{B6EE16B5-DDEA-4166-9119-362E9AB772C5}" type="pres">
      <dgm:prSet presAssocID="{54830825-D2F4-4109-B5C1-165AF226016D}" presName="composite3" presStyleCnt="0"/>
      <dgm:spPr/>
    </dgm:pt>
    <dgm:pt modelId="{2BC39A6D-7B09-43A6-8A2A-9C803AE7E97B}" type="pres">
      <dgm:prSet presAssocID="{54830825-D2F4-4109-B5C1-165AF226016D}" presName="background3" presStyleLbl="node3" presStyleIdx="3" presStyleCnt="4"/>
      <dgm:spPr/>
    </dgm:pt>
    <dgm:pt modelId="{7C57B0FA-7A49-4E68-A951-A5F5FDD7A2E0}" type="pres">
      <dgm:prSet presAssocID="{54830825-D2F4-4109-B5C1-165AF226016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58941A-DE4B-4967-B6E5-0077DDAABF58}" type="pres">
      <dgm:prSet presAssocID="{54830825-D2F4-4109-B5C1-165AF226016D}" presName="hierChild4" presStyleCnt="0"/>
      <dgm:spPr/>
    </dgm:pt>
  </dgm:ptLst>
  <dgm:cxnLst>
    <dgm:cxn modelId="{29DF3F89-5EB3-4449-ADB3-EF457371422C}" type="presOf" srcId="{DB91A3BE-7A1F-4D45-8626-13CAFC269C40}" destId="{9BFC58A5-E3E9-47C6-B293-3E2B2AB2C910}" srcOrd="0" destOrd="0" presId="urn:microsoft.com/office/officeart/2005/8/layout/hierarchy1"/>
    <dgm:cxn modelId="{8B8BFD21-5CC9-4733-B701-F7966E9ACD56}" type="presOf" srcId="{4DBC9E1A-D7B2-4E54-A437-73C690D7A41F}" destId="{6137DCDF-7835-42D7-BFB1-F90185FF19AD}" srcOrd="0" destOrd="0" presId="urn:microsoft.com/office/officeart/2005/8/layout/hierarchy1"/>
    <dgm:cxn modelId="{0AF2CC55-75DB-4BDE-BCF5-271975284B60}" srcId="{EA911B89-D972-4966-A5E1-1D5B58D082D9}" destId="{3AA14833-7E32-490E-A773-EE39C5CEA40D}" srcOrd="1" destOrd="0" parTransId="{2DD9A110-0C5A-45A3-BDC8-D03B3E264C7F}" sibTransId="{D9601A8A-C9CA-465D-BE5C-D27566E1DDCD}"/>
    <dgm:cxn modelId="{209B95EB-F903-42DA-903A-C26456B78F24}" type="presOf" srcId="{E50172D9-5186-4A8B-A3FA-1C53A1ED3099}" destId="{06EACDF9-F1A0-4AD4-8DEF-5EB7FA4D3CD7}" srcOrd="0" destOrd="0" presId="urn:microsoft.com/office/officeart/2005/8/layout/hierarchy1"/>
    <dgm:cxn modelId="{AE4B99A1-6BF1-4130-AC3B-6F221EDF7AAF}" type="presOf" srcId="{EA911B89-D972-4966-A5E1-1D5B58D082D9}" destId="{51BD3003-7802-4CA9-81A4-EDD91FFC1C14}" srcOrd="0" destOrd="0" presId="urn:microsoft.com/office/officeart/2005/8/layout/hierarchy1"/>
    <dgm:cxn modelId="{35AF3F66-9397-4804-BAE1-3AD913812E3E}" type="presOf" srcId="{3E880A93-EBDE-4228-965A-D8B7BF996EA5}" destId="{B7487754-4314-4ACC-B0C6-B06795FBDB2E}" srcOrd="0" destOrd="0" presId="urn:microsoft.com/office/officeart/2005/8/layout/hierarchy1"/>
    <dgm:cxn modelId="{AB5FDCF4-89AA-401F-9917-B57ED0D3D2A4}" type="presOf" srcId="{3AA14833-7E32-490E-A773-EE39C5CEA40D}" destId="{D4D186D1-0DB1-4DB5-AA5C-542F2BCE9D2C}" srcOrd="0" destOrd="0" presId="urn:microsoft.com/office/officeart/2005/8/layout/hierarchy1"/>
    <dgm:cxn modelId="{FF27A87C-2BA0-4652-A64F-558E51F97867}" srcId="{0F9C0315-F515-47C2-AA29-830B99B4E960}" destId="{EA911B89-D972-4966-A5E1-1D5B58D082D9}" srcOrd="0" destOrd="0" parTransId="{ADC24A56-119E-4678-BDEF-3614EA01663F}" sibTransId="{EA55292B-EC8C-41B1-AA14-A55595986497}"/>
    <dgm:cxn modelId="{19EC4985-B2E4-4975-910D-797F78D2A51F}" type="presOf" srcId="{0F9C0315-F515-47C2-AA29-830B99B4E960}" destId="{32871288-AF0C-4C67-8B4A-A31DE777D6ED}" srcOrd="0" destOrd="0" presId="urn:microsoft.com/office/officeart/2005/8/layout/hierarchy1"/>
    <dgm:cxn modelId="{CCAB8625-588D-4043-9909-FAA63761B023}" srcId="{EA911B89-D972-4966-A5E1-1D5B58D082D9}" destId="{00E5E3C2-B720-4F52-8876-AC0102E86B43}" srcOrd="2" destOrd="0" parTransId="{4DBC9E1A-D7B2-4E54-A437-73C690D7A41F}" sibTransId="{7910D45E-4791-4A90-A322-407884BDBBEC}"/>
    <dgm:cxn modelId="{FDEC3EEF-565D-4CB0-9752-15BDA0BD73E1}" srcId="{0F9C0315-F515-47C2-AA29-830B99B4E960}" destId="{A20234E9-2E34-4763-8696-DB11A42B16DC}" srcOrd="1" destOrd="0" parTransId="{DB91A3BE-7A1F-4D45-8626-13CAFC269C40}" sibTransId="{2C95296A-68AD-4068-86FF-A65B932BFBF7}"/>
    <dgm:cxn modelId="{4D3AD0A3-A1C8-4A48-9818-CF725480A095}" srcId="{EE9AA85D-9EF9-4FEB-9387-BF21D6702ADB}" destId="{0F9C0315-F515-47C2-AA29-830B99B4E960}" srcOrd="0" destOrd="0" parTransId="{26C660BD-68F4-4A84-9DC7-94CF0899FA95}" sibTransId="{E30CE2E0-1BA7-4370-BAEC-057146FCBC8B}"/>
    <dgm:cxn modelId="{050AF38C-85A9-4ADC-AA7E-8052A361F2D0}" type="presOf" srcId="{54830825-D2F4-4109-B5C1-165AF226016D}" destId="{7C57B0FA-7A49-4E68-A951-A5F5FDD7A2E0}" srcOrd="0" destOrd="0" presId="urn:microsoft.com/office/officeart/2005/8/layout/hierarchy1"/>
    <dgm:cxn modelId="{399185AC-D586-4227-91F1-2893F2BB0716}" type="presOf" srcId="{2DD9A110-0C5A-45A3-BDC8-D03B3E264C7F}" destId="{597B7F72-1D16-4364-9F3B-5F45785824A7}" srcOrd="0" destOrd="0" presId="urn:microsoft.com/office/officeart/2005/8/layout/hierarchy1"/>
    <dgm:cxn modelId="{B51E6755-C109-4F92-996B-A0AD5F80FB0C}" type="presOf" srcId="{ADC24A56-119E-4678-BDEF-3614EA01663F}" destId="{981E3B3B-9DC6-46F8-94A6-A1887A3BE66D}" srcOrd="0" destOrd="0" presId="urn:microsoft.com/office/officeart/2005/8/layout/hierarchy1"/>
    <dgm:cxn modelId="{9A3BAB88-E796-49A2-A8D6-5A0E0E91971A}" type="presOf" srcId="{EE9AA85D-9EF9-4FEB-9387-BF21D6702ADB}" destId="{62E1D27A-3C3B-49CB-AAAE-22F80E1EC7D6}" srcOrd="0" destOrd="0" presId="urn:microsoft.com/office/officeart/2005/8/layout/hierarchy1"/>
    <dgm:cxn modelId="{F9EB3F5C-8CBD-42DA-82F9-5CEA33B6E0D9}" type="presOf" srcId="{A407D338-5791-4D35-A54F-D840C68F8591}" destId="{268216BD-BA51-4E58-B458-CFA00597496F}" srcOrd="0" destOrd="0" presId="urn:microsoft.com/office/officeart/2005/8/layout/hierarchy1"/>
    <dgm:cxn modelId="{43024A9D-9124-4A5E-B653-18D50107FB20}" type="presOf" srcId="{A20234E9-2E34-4763-8696-DB11A42B16DC}" destId="{2FB4D16C-8638-4088-B705-1508BF7DF621}" srcOrd="0" destOrd="0" presId="urn:microsoft.com/office/officeart/2005/8/layout/hierarchy1"/>
    <dgm:cxn modelId="{4FC3A81C-38B0-46CF-98E9-3E403DE35271}" srcId="{A20234E9-2E34-4763-8696-DB11A42B16DC}" destId="{54830825-D2F4-4109-B5C1-165AF226016D}" srcOrd="0" destOrd="0" parTransId="{A407D338-5791-4D35-A54F-D840C68F8591}" sibTransId="{6BACC6A0-5E91-44D7-A63A-FA4150B2ACFC}"/>
    <dgm:cxn modelId="{669DFAFF-599B-4850-96BD-2500270B38AA}" type="presOf" srcId="{00E5E3C2-B720-4F52-8876-AC0102E86B43}" destId="{2D7289C1-AB3B-4F6B-9DC6-D281DD068B95}" srcOrd="0" destOrd="0" presId="urn:microsoft.com/office/officeart/2005/8/layout/hierarchy1"/>
    <dgm:cxn modelId="{CDBDF85F-EC94-4EAE-A38B-CB9FED7AA88F}" srcId="{EA911B89-D972-4966-A5E1-1D5B58D082D9}" destId="{3E880A93-EBDE-4228-965A-D8B7BF996EA5}" srcOrd="0" destOrd="0" parTransId="{E50172D9-5186-4A8B-A3FA-1C53A1ED3099}" sibTransId="{41DDD12A-5000-432E-AFB4-7ADF663FD9CA}"/>
    <dgm:cxn modelId="{006C3F12-418A-44E5-93AF-E3E523AA371A}" type="presParOf" srcId="{62E1D27A-3C3B-49CB-AAAE-22F80E1EC7D6}" destId="{3D1B4CD3-56ED-4991-8034-18D57F2A5E78}" srcOrd="0" destOrd="0" presId="urn:microsoft.com/office/officeart/2005/8/layout/hierarchy1"/>
    <dgm:cxn modelId="{431BEF3D-1C7D-4262-8EC3-4E3E1C77736D}" type="presParOf" srcId="{3D1B4CD3-56ED-4991-8034-18D57F2A5E78}" destId="{E242FAF1-EA23-4E59-BD23-203B9F531E71}" srcOrd="0" destOrd="0" presId="urn:microsoft.com/office/officeart/2005/8/layout/hierarchy1"/>
    <dgm:cxn modelId="{9F39B468-F053-428D-84E8-00FF3872A843}" type="presParOf" srcId="{E242FAF1-EA23-4E59-BD23-203B9F531E71}" destId="{86A1847D-BC7B-4167-93E5-BD385F71F32A}" srcOrd="0" destOrd="0" presId="urn:microsoft.com/office/officeart/2005/8/layout/hierarchy1"/>
    <dgm:cxn modelId="{3A91D356-ED84-4A2F-8898-856A15E9EEBD}" type="presParOf" srcId="{E242FAF1-EA23-4E59-BD23-203B9F531E71}" destId="{32871288-AF0C-4C67-8B4A-A31DE777D6ED}" srcOrd="1" destOrd="0" presId="urn:microsoft.com/office/officeart/2005/8/layout/hierarchy1"/>
    <dgm:cxn modelId="{2B554F89-CF6C-4A30-8CCD-E158F5CD812B}" type="presParOf" srcId="{3D1B4CD3-56ED-4991-8034-18D57F2A5E78}" destId="{67E8D4B6-9D63-4719-916C-153A7B15377C}" srcOrd="1" destOrd="0" presId="urn:microsoft.com/office/officeart/2005/8/layout/hierarchy1"/>
    <dgm:cxn modelId="{1D9519CB-D9B4-451A-BF89-F5FB929005C9}" type="presParOf" srcId="{67E8D4B6-9D63-4719-916C-153A7B15377C}" destId="{981E3B3B-9DC6-46F8-94A6-A1887A3BE66D}" srcOrd="0" destOrd="0" presId="urn:microsoft.com/office/officeart/2005/8/layout/hierarchy1"/>
    <dgm:cxn modelId="{1739348B-819C-4ABA-B4C5-7749D519A6E3}" type="presParOf" srcId="{67E8D4B6-9D63-4719-916C-153A7B15377C}" destId="{CC2E667A-2A56-447B-841A-D5437EBED8D0}" srcOrd="1" destOrd="0" presId="urn:microsoft.com/office/officeart/2005/8/layout/hierarchy1"/>
    <dgm:cxn modelId="{4E0DF59A-31F3-4014-B05C-A098C492443A}" type="presParOf" srcId="{CC2E667A-2A56-447B-841A-D5437EBED8D0}" destId="{F0DF30CF-7AFA-4531-B6E1-A83D978525CA}" srcOrd="0" destOrd="0" presId="urn:microsoft.com/office/officeart/2005/8/layout/hierarchy1"/>
    <dgm:cxn modelId="{9074FB0D-65D9-455C-B733-82D97E013EFD}" type="presParOf" srcId="{F0DF30CF-7AFA-4531-B6E1-A83D978525CA}" destId="{F8169D90-48C6-4622-ABF8-7206D6861AB9}" srcOrd="0" destOrd="0" presId="urn:microsoft.com/office/officeart/2005/8/layout/hierarchy1"/>
    <dgm:cxn modelId="{75A3ECF4-CF9F-4986-93E1-643B86F49B1E}" type="presParOf" srcId="{F0DF30CF-7AFA-4531-B6E1-A83D978525CA}" destId="{51BD3003-7802-4CA9-81A4-EDD91FFC1C14}" srcOrd="1" destOrd="0" presId="urn:microsoft.com/office/officeart/2005/8/layout/hierarchy1"/>
    <dgm:cxn modelId="{9B078D22-70CD-43D2-809B-31384D4FA3E5}" type="presParOf" srcId="{CC2E667A-2A56-447B-841A-D5437EBED8D0}" destId="{00AE6CD0-A44C-489F-A8EB-75A5CCD3CEEB}" srcOrd="1" destOrd="0" presId="urn:microsoft.com/office/officeart/2005/8/layout/hierarchy1"/>
    <dgm:cxn modelId="{4CCCDD87-FD47-47AD-BCA2-07B654758D4A}" type="presParOf" srcId="{00AE6CD0-A44C-489F-A8EB-75A5CCD3CEEB}" destId="{06EACDF9-F1A0-4AD4-8DEF-5EB7FA4D3CD7}" srcOrd="0" destOrd="0" presId="urn:microsoft.com/office/officeart/2005/8/layout/hierarchy1"/>
    <dgm:cxn modelId="{D723B7F1-42B7-4421-9564-C3A8BF9CB4AE}" type="presParOf" srcId="{00AE6CD0-A44C-489F-A8EB-75A5CCD3CEEB}" destId="{65E02E64-64A8-4483-8917-67C9E165D286}" srcOrd="1" destOrd="0" presId="urn:microsoft.com/office/officeart/2005/8/layout/hierarchy1"/>
    <dgm:cxn modelId="{896E216F-CF0A-4356-B88A-F15A9D6BE795}" type="presParOf" srcId="{65E02E64-64A8-4483-8917-67C9E165D286}" destId="{1846C72B-C44B-443A-95BB-655B3B209E0B}" srcOrd="0" destOrd="0" presId="urn:microsoft.com/office/officeart/2005/8/layout/hierarchy1"/>
    <dgm:cxn modelId="{7644E548-420E-44A3-A17A-1C9BF882BB45}" type="presParOf" srcId="{1846C72B-C44B-443A-95BB-655B3B209E0B}" destId="{EC9F8BC7-8AC5-473A-9F9C-D2E446FF1E00}" srcOrd="0" destOrd="0" presId="urn:microsoft.com/office/officeart/2005/8/layout/hierarchy1"/>
    <dgm:cxn modelId="{427A338C-9CDD-403B-B989-9E0FE58FB3FF}" type="presParOf" srcId="{1846C72B-C44B-443A-95BB-655B3B209E0B}" destId="{B7487754-4314-4ACC-B0C6-B06795FBDB2E}" srcOrd="1" destOrd="0" presId="urn:microsoft.com/office/officeart/2005/8/layout/hierarchy1"/>
    <dgm:cxn modelId="{75184A43-7351-45D2-8219-4F2119C78973}" type="presParOf" srcId="{65E02E64-64A8-4483-8917-67C9E165D286}" destId="{6C32C3E5-B7FD-4C69-8C78-D90C5EEC7982}" srcOrd="1" destOrd="0" presId="urn:microsoft.com/office/officeart/2005/8/layout/hierarchy1"/>
    <dgm:cxn modelId="{5F7AC997-6DA9-42FA-8420-8F321AF7BAC9}" type="presParOf" srcId="{00AE6CD0-A44C-489F-A8EB-75A5CCD3CEEB}" destId="{597B7F72-1D16-4364-9F3B-5F45785824A7}" srcOrd="2" destOrd="0" presId="urn:microsoft.com/office/officeart/2005/8/layout/hierarchy1"/>
    <dgm:cxn modelId="{78BD6FF6-700C-4787-B3A0-96BA81FED8D5}" type="presParOf" srcId="{00AE6CD0-A44C-489F-A8EB-75A5CCD3CEEB}" destId="{9C1AD9EB-1565-45E9-AF4E-BEDC60D62459}" srcOrd="3" destOrd="0" presId="urn:microsoft.com/office/officeart/2005/8/layout/hierarchy1"/>
    <dgm:cxn modelId="{BC1EFB9E-BB37-46B4-B56E-90F0717801D1}" type="presParOf" srcId="{9C1AD9EB-1565-45E9-AF4E-BEDC60D62459}" destId="{7C934DA9-A6C5-4E5E-B2F1-07899107A0C7}" srcOrd="0" destOrd="0" presId="urn:microsoft.com/office/officeart/2005/8/layout/hierarchy1"/>
    <dgm:cxn modelId="{6FF784BD-1F71-40C5-B938-BAED48CD5C9B}" type="presParOf" srcId="{7C934DA9-A6C5-4E5E-B2F1-07899107A0C7}" destId="{B8074ACC-36F7-4BF4-BAD4-4DBD5633B447}" srcOrd="0" destOrd="0" presId="urn:microsoft.com/office/officeart/2005/8/layout/hierarchy1"/>
    <dgm:cxn modelId="{FE0C3C61-7A6F-439C-88EE-A8B3713CA1BE}" type="presParOf" srcId="{7C934DA9-A6C5-4E5E-B2F1-07899107A0C7}" destId="{D4D186D1-0DB1-4DB5-AA5C-542F2BCE9D2C}" srcOrd="1" destOrd="0" presId="urn:microsoft.com/office/officeart/2005/8/layout/hierarchy1"/>
    <dgm:cxn modelId="{47113054-D950-4D15-B2C5-6B76D3213BB6}" type="presParOf" srcId="{9C1AD9EB-1565-45E9-AF4E-BEDC60D62459}" destId="{E65DF5FF-E3FF-4D97-943B-233614D8762F}" srcOrd="1" destOrd="0" presId="urn:microsoft.com/office/officeart/2005/8/layout/hierarchy1"/>
    <dgm:cxn modelId="{C603F921-CEDB-485D-ADAF-ADA3CD080C78}" type="presParOf" srcId="{00AE6CD0-A44C-489F-A8EB-75A5CCD3CEEB}" destId="{6137DCDF-7835-42D7-BFB1-F90185FF19AD}" srcOrd="4" destOrd="0" presId="urn:microsoft.com/office/officeart/2005/8/layout/hierarchy1"/>
    <dgm:cxn modelId="{FEF216F1-BC13-45DE-B87E-12FB245A6336}" type="presParOf" srcId="{00AE6CD0-A44C-489F-A8EB-75A5CCD3CEEB}" destId="{867A1E10-31D5-4689-BAD8-73DDCD9E9C35}" srcOrd="5" destOrd="0" presId="urn:microsoft.com/office/officeart/2005/8/layout/hierarchy1"/>
    <dgm:cxn modelId="{5BF943F3-D28E-4DEA-9D4B-3EE419F7A232}" type="presParOf" srcId="{867A1E10-31D5-4689-BAD8-73DDCD9E9C35}" destId="{059D241C-8DBC-4344-8F26-84CF481ED036}" srcOrd="0" destOrd="0" presId="urn:microsoft.com/office/officeart/2005/8/layout/hierarchy1"/>
    <dgm:cxn modelId="{5E8372D7-CDC8-412C-97F5-E8DF0E818C23}" type="presParOf" srcId="{059D241C-8DBC-4344-8F26-84CF481ED036}" destId="{56AC3FAD-6F9E-4585-BF6F-84F0B7153B09}" srcOrd="0" destOrd="0" presId="urn:microsoft.com/office/officeart/2005/8/layout/hierarchy1"/>
    <dgm:cxn modelId="{ACF5963E-A9FF-43BC-AD64-CE28D304D662}" type="presParOf" srcId="{059D241C-8DBC-4344-8F26-84CF481ED036}" destId="{2D7289C1-AB3B-4F6B-9DC6-D281DD068B95}" srcOrd="1" destOrd="0" presId="urn:microsoft.com/office/officeart/2005/8/layout/hierarchy1"/>
    <dgm:cxn modelId="{2784C147-CC9A-4CA1-BF05-61D4E9C76C84}" type="presParOf" srcId="{867A1E10-31D5-4689-BAD8-73DDCD9E9C35}" destId="{DDB160A5-6CE2-4DED-8B49-3BC2978BFC53}" srcOrd="1" destOrd="0" presId="urn:microsoft.com/office/officeart/2005/8/layout/hierarchy1"/>
    <dgm:cxn modelId="{5086D29E-7DA9-4862-8F54-F1B90B98C40E}" type="presParOf" srcId="{67E8D4B6-9D63-4719-916C-153A7B15377C}" destId="{9BFC58A5-E3E9-47C6-B293-3E2B2AB2C910}" srcOrd="2" destOrd="0" presId="urn:microsoft.com/office/officeart/2005/8/layout/hierarchy1"/>
    <dgm:cxn modelId="{018D828A-74DA-4033-A52D-F993E6A19D1C}" type="presParOf" srcId="{67E8D4B6-9D63-4719-916C-153A7B15377C}" destId="{21459C4D-034E-47D5-8A32-F0B0781FE971}" srcOrd="3" destOrd="0" presId="urn:microsoft.com/office/officeart/2005/8/layout/hierarchy1"/>
    <dgm:cxn modelId="{3F6C7D70-11F4-4050-A8E6-1018241B33C2}" type="presParOf" srcId="{21459C4D-034E-47D5-8A32-F0B0781FE971}" destId="{C6DC05D1-F539-4D27-B9EF-B3ED21FE4BF2}" srcOrd="0" destOrd="0" presId="urn:microsoft.com/office/officeart/2005/8/layout/hierarchy1"/>
    <dgm:cxn modelId="{A0D811B9-3DC5-40AD-B1C1-C66D326EC682}" type="presParOf" srcId="{C6DC05D1-F539-4D27-B9EF-B3ED21FE4BF2}" destId="{888770E4-7CFE-4122-BB9A-5C5E6A94DFEA}" srcOrd="0" destOrd="0" presId="urn:microsoft.com/office/officeart/2005/8/layout/hierarchy1"/>
    <dgm:cxn modelId="{CB0E403A-2F00-49FE-83C5-44865E688F40}" type="presParOf" srcId="{C6DC05D1-F539-4D27-B9EF-B3ED21FE4BF2}" destId="{2FB4D16C-8638-4088-B705-1508BF7DF621}" srcOrd="1" destOrd="0" presId="urn:microsoft.com/office/officeart/2005/8/layout/hierarchy1"/>
    <dgm:cxn modelId="{527160AA-975C-4116-AFE9-452193478289}" type="presParOf" srcId="{21459C4D-034E-47D5-8A32-F0B0781FE971}" destId="{D4E5577C-4EFC-4794-A547-42DB4B4C19D6}" srcOrd="1" destOrd="0" presId="urn:microsoft.com/office/officeart/2005/8/layout/hierarchy1"/>
    <dgm:cxn modelId="{960C9497-1026-437C-9B8B-1993889D9DB7}" type="presParOf" srcId="{D4E5577C-4EFC-4794-A547-42DB4B4C19D6}" destId="{268216BD-BA51-4E58-B458-CFA00597496F}" srcOrd="0" destOrd="0" presId="urn:microsoft.com/office/officeart/2005/8/layout/hierarchy1"/>
    <dgm:cxn modelId="{2F63A7AE-E6E2-4DAB-9400-72EFE6FACC62}" type="presParOf" srcId="{D4E5577C-4EFC-4794-A547-42DB4B4C19D6}" destId="{59CDCB52-24F6-4BD0-810F-5E1D930BD966}" srcOrd="1" destOrd="0" presId="urn:microsoft.com/office/officeart/2005/8/layout/hierarchy1"/>
    <dgm:cxn modelId="{A1E06EC7-0837-4180-A93F-3AFD76FF6AD6}" type="presParOf" srcId="{59CDCB52-24F6-4BD0-810F-5E1D930BD966}" destId="{B6EE16B5-DDEA-4166-9119-362E9AB772C5}" srcOrd="0" destOrd="0" presId="urn:microsoft.com/office/officeart/2005/8/layout/hierarchy1"/>
    <dgm:cxn modelId="{3849A759-A3E0-4B9E-93F6-7E58E9F7FD64}" type="presParOf" srcId="{B6EE16B5-DDEA-4166-9119-362E9AB772C5}" destId="{2BC39A6D-7B09-43A6-8A2A-9C803AE7E97B}" srcOrd="0" destOrd="0" presId="urn:microsoft.com/office/officeart/2005/8/layout/hierarchy1"/>
    <dgm:cxn modelId="{A6F13FFD-246D-4CD4-870F-29404DE8B585}" type="presParOf" srcId="{B6EE16B5-DDEA-4166-9119-362E9AB772C5}" destId="{7C57B0FA-7A49-4E68-A951-A5F5FDD7A2E0}" srcOrd="1" destOrd="0" presId="urn:microsoft.com/office/officeart/2005/8/layout/hierarchy1"/>
    <dgm:cxn modelId="{0C762A6B-20AE-408F-AAF0-8A1D71EEF903}" type="presParOf" srcId="{59CDCB52-24F6-4BD0-810F-5E1D930BD966}" destId="{B658941A-DE4B-4967-B6E5-0077DDAABF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002DDF-28EE-4A7F-9F11-D029847E3EA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DEC9B0F-B010-4496-A948-11FB2B859C35}">
      <dgm:prSet phldrT="[Текст]"/>
      <dgm:spPr/>
      <dgm:t>
        <a:bodyPr/>
        <a:lstStyle/>
        <a:p>
          <a:r>
            <a:rPr lang="ru-RU" dirty="0"/>
            <a:t>Детские общественные организации</a:t>
          </a:r>
        </a:p>
      </dgm:t>
    </dgm:pt>
    <dgm:pt modelId="{A2803F35-F27A-4911-B12D-0E1A46A9CB13}" type="parTrans" cxnId="{99F5C6B0-34B5-4757-825B-F1C849540399}">
      <dgm:prSet/>
      <dgm:spPr/>
      <dgm:t>
        <a:bodyPr/>
        <a:lstStyle/>
        <a:p>
          <a:endParaRPr lang="ru-RU"/>
        </a:p>
      </dgm:t>
    </dgm:pt>
    <dgm:pt modelId="{77F01353-A50A-43E1-9752-563C6D9E53D4}" type="sibTrans" cxnId="{99F5C6B0-34B5-4757-825B-F1C849540399}">
      <dgm:prSet/>
      <dgm:spPr/>
      <dgm:t>
        <a:bodyPr/>
        <a:lstStyle/>
        <a:p>
          <a:endParaRPr lang="ru-RU"/>
        </a:p>
      </dgm:t>
    </dgm:pt>
    <dgm:pt modelId="{5C298519-0326-4C8C-BA4F-7B2A0F8D1D0A}">
      <dgm:prSet phldrT="[Текст]"/>
      <dgm:spPr/>
      <dgm:t>
        <a:bodyPr/>
        <a:lstStyle/>
        <a:p>
          <a:r>
            <a:rPr lang="ru-RU" dirty="0"/>
            <a:t>Всероссийские</a:t>
          </a:r>
        </a:p>
      </dgm:t>
    </dgm:pt>
    <dgm:pt modelId="{BE7064B9-27FE-4E85-9E64-7C9B8E3636B0}" type="parTrans" cxnId="{345E8324-E8FF-4E99-9E7F-82225DE418C1}">
      <dgm:prSet/>
      <dgm:spPr/>
      <dgm:t>
        <a:bodyPr/>
        <a:lstStyle/>
        <a:p>
          <a:endParaRPr lang="ru-RU"/>
        </a:p>
      </dgm:t>
    </dgm:pt>
    <dgm:pt modelId="{4BBFDBD1-6314-47B0-8E9E-9734593C1B02}" type="sibTrans" cxnId="{345E8324-E8FF-4E99-9E7F-82225DE418C1}">
      <dgm:prSet/>
      <dgm:spPr/>
      <dgm:t>
        <a:bodyPr/>
        <a:lstStyle/>
        <a:p>
          <a:endParaRPr lang="ru-RU"/>
        </a:p>
      </dgm:t>
    </dgm:pt>
    <dgm:pt modelId="{292FB3C5-3FC5-4D63-9327-ECFF7AFE3F72}">
      <dgm:prSet phldrT="[Текст]"/>
      <dgm:spPr/>
      <dgm:t>
        <a:bodyPr/>
        <a:lstStyle/>
        <a:p>
          <a:r>
            <a:rPr lang="ru-RU" dirty="0"/>
            <a:t>РДШ</a:t>
          </a:r>
        </a:p>
        <a:p>
          <a:r>
            <a:rPr lang="ru-RU" dirty="0"/>
            <a:t>Юнармия</a:t>
          </a:r>
        </a:p>
      </dgm:t>
    </dgm:pt>
    <dgm:pt modelId="{756F5EC2-C4C6-4423-A271-97FA118B789B}" type="parTrans" cxnId="{BA15AA63-13CC-4A9D-B8C0-62292FD709EF}">
      <dgm:prSet/>
      <dgm:spPr/>
      <dgm:t>
        <a:bodyPr/>
        <a:lstStyle/>
        <a:p>
          <a:endParaRPr lang="ru-RU"/>
        </a:p>
      </dgm:t>
    </dgm:pt>
    <dgm:pt modelId="{9E593E52-CD1A-441F-BFD5-5D3D7AE9084F}" type="sibTrans" cxnId="{BA15AA63-13CC-4A9D-B8C0-62292FD709EF}">
      <dgm:prSet/>
      <dgm:spPr/>
      <dgm:t>
        <a:bodyPr/>
        <a:lstStyle/>
        <a:p>
          <a:endParaRPr lang="ru-RU"/>
        </a:p>
      </dgm:t>
    </dgm:pt>
    <dgm:pt modelId="{8D3EBB38-4DB5-492E-BA8D-BCD58EAB92E8}">
      <dgm:prSet phldrT="[Текст]"/>
      <dgm:spPr/>
      <dgm:t>
        <a:bodyPr/>
        <a:lstStyle/>
        <a:p>
          <a:r>
            <a:rPr lang="ru-RU" dirty="0"/>
            <a:t>Школьные</a:t>
          </a:r>
        </a:p>
      </dgm:t>
    </dgm:pt>
    <dgm:pt modelId="{C2D46387-F1BE-4D4E-ABB4-398059DAC772}" type="parTrans" cxnId="{E5BB1575-8326-4FA4-8A95-39FD98E8E8EE}">
      <dgm:prSet/>
      <dgm:spPr/>
      <dgm:t>
        <a:bodyPr/>
        <a:lstStyle/>
        <a:p>
          <a:endParaRPr lang="ru-RU"/>
        </a:p>
      </dgm:t>
    </dgm:pt>
    <dgm:pt modelId="{67E76AD9-5772-4FE9-82DB-54A0C4C4F687}" type="sibTrans" cxnId="{E5BB1575-8326-4FA4-8A95-39FD98E8E8EE}">
      <dgm:prSet/>
      <dgm:spPr/>
      <dgm:t>
        <a:bodyPr/>
        <a:lstStyle/>
        <a:p>
          <a:endParaRPr lang="ru-RU"/>
        </a:p>
      </dgm:t>
    </dgm:pt>
    <dgm:pt modelId="{49B0F752-14CB-42CE-9C7C-573C4D0F274C}">
      <dgm:prSet phldrT="[Текст]"/>
      <dgm:spPr/>
      <dgm:t>
        <a:bodyPr/>
        <a:lstStyle/>
        <a:p>
          <a:r>
            <a:rPr lang="ru-RU" dirty="0"/>
            <a:t>Орган </a:t>
          </a:r>
        </a:p>
        <a:p>
          <a:r>
            <a:rPr lang="ru-RU" dirty="0"/>
            <a:t>ученического самоуправления</a:t>
          </a:r>
        </a:p>
      </dgm:t>
    </dgm:pt>
    <dgm:pt modelId="{55446993-2D71-4ECD-9F0A-76885A61CD9B}" type="parTrans" cxnId="{91FC84A1-1F99-4894-AB9E-E3E5D25F1573}">
      <dgm:prSet/>
      <dgm:spPr/>
      <dgm:t>
        <a:bodyPr/>
        <a:lstStyle/>
        <a:p>
          <a:endParaRPr lang="ru-RU"/>
        </a:p>
      </dgm:t>
    </dgm:pt>
    <dgm:pt modelId="{4346EF96-D817-4620-A674-DF2CEB17C9C0}" type="sibTrans" cxnId="{91FC84A1-1F99-4894-AB9E-E3E5D25F1573}">
      <dgm:prSet/>
      <dgm:spPr/>
      <dgm:t>
        <a:bodyPr/>
        <a:lstStyle/>
        <a:p>
          <a:endParaRPr lang="ru-RU"/>
        </a:p>
      </dgm:t>
    </dgm:pt>
    <dgm:pt modelId="{93A5FDCA-87BF-44C4-8D74-079AD0BD40FF}">
      <dgm:prSet/>
      <dgm:spPr/>
      <dgm:t>
        <a:bodyPr/>
        <a:lstStyle/>
        <a:p>
          <a:r>
            <a:rPr lang="ru-RU" dirty="0"/>
            <a:t>Волонтеры Победы</a:t>
          </a:r>
        </a:p>
        <a:p>
          <a:r>
            <a:rPr lang="ru-RU" dirty="0"/>
            <a:t>Волонтеры-медики</a:t>
          </a:r>
        </a:p>
      </dgm:t>
    </dgm:pt>
    <dgm:pt modelId="{0A92C492-8CFF-494E-8AEA-AA56C29981CA}" type="parTrans" cxnId="{DBF55474-E563-453E-A0F1-3ADDC3CBAA74}">
      <dgm:prSet/>
      <dgm:spPr/>
      <dgm:t>
        <a:bodyPr/>
        <a:lstStyle/>
        <a:p>
          <a:endParaRPr lang="ru-RU"/>
        </a:p>
      </dgm:t>
    </dgm:pt>
    <dgm:pt modelId="{D711B0DE-1D18-4852-9A9C-5BAD392189DE}" type="sibTrans" cxnId="{DBF55474-E563-453E-A0F1-3ADDC3CBAA74}">
      <dgm:prSet/>
      <dgm:spPr/>
      <dgm:t>
        <a:bodyPr/>
        <a:lstStyle/>
        <a:p>
          <a:endParaRPr lang="ru-RU"/>
        </a:p>
      </dgm:t>
    </dgm:pt>
    <dgm:pt modelId="{82C39A3D-B3DD-4770-BD40-F497E64157EC}">
      <dgm:prSet/>
      <dgm:spPr/>
      <dgm:t>
        <a:bodyPr/>
        <a:lstStyle/>
        <a:p>
          <a:r>
            <a:rPr lang="ru-RU" dirty="0"/>
            <a:t>ВПК, ЮИД, ШСК,</a:t>
          </a:r>
        </a:p>
        <a:p>
          <a:r>
            <a:rPr lang="ru-RU" dirty="0"/>
            <a:t>Пост №1, пресс-центр, музей</a:t>
          </a:r>
        </a:p>
      </dgm:t>
    </dgm:pt>
    <dgm:pt modelId="{E0F18017-FC27-4824-ABAE-979873A7F9D1}" type="parTrans" cxnId="{3477596D-D7F4-46A5-B675-E3F713DD2FA6}">
      <dgm:prSet/>
      <dgm:spPr/>
      <dgm:t>
        <a:bodyPr/>
        <a:lstStyle/>
        <a:p>
          <a:endParaRPr lang="ru-RU"/>
        </a:p>
      </dgm:t>
    </dgm:pt>
    <dgm:pt modelId="{3A6A5AFA-3A79-403A-9479-82FA675DB27F}" type="sibTrans" cxnId="{3477596D-D7F4-46A5-B675-E3F713DD2FA6}">
      <dgm:prSet/>
      <dgm:spPr/>
      <dgm:t>
        <a:bodyPr/>
        <a:lstStyle/>
        <a:p>
          <a:endParaRPr lang="ru-RU"/>
        </a:p>
      </dgm:t>
    </dgm:pt>
    <dgm:pt modelId="{E52D6651-8D0F-4A28-B397-9DE00DBCB6BD}" type="pres">
      <dgm:prSet presAssocID="{F5002DDF-28EE-4A7F-9F11-D029847E3E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C6F6AE-C1BE-438C-A49B-20150E368F8C}" type="pres">
      <dgm:prSet presAssocID="{8DEC9B0F-B010-4496-A948-11FB2B859C35}" presName="hierRoot1" presStyleCnt="0"/>
      <dgm:spPr/>
    </dgm:pt>
    <dgm:pt modelId="{9BD7AD9E-1203-42AA-A7CB-972117F28BF3}" type="pres">
      <dgm:prSet presAssocID="{8DEC9B0F-B010-4496-A948-11FB2B859C35}" presName="composite" presStyleCnt="0"/>
      <dgm:spPr/>
    </dgm:pt>
    <dgm:pt modelId="{7F7E14A7-2307-42F7-AECB-036DC3E497F5}" type="pres">
      <dgm:prSet presAssocID="{8DEC9B0F-B010-4496-A948-11FB2B859C35}" presName="background" presStyleLbl="node0" presStyleIdx="0" presStyleCnt="1"/>
      <dgm:spPr/>
    </dgm:pt>
    <dgm:pt modelId="{0E77227B-A395-4246-B296-66C50AE7CA36}" type="pres">
      <dgm:prSet presAssocID="{8DEC9B0F-B010-4496-A948-11FB2B859C35}" presName="text" presStyleLbl="fgAcc0" presStyleIdx="0" presStyleCnt="1" custLinFactNeighborX="-33255" custLinFactNeighborY="17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ED1CA-28D9-4478-91B6-F7C1FE566729}" type="pres">
      <dgm:prSet presAssocID="{8DEC9B0F-B010-4496-A948-11FB2B859C35}" presName="hierChild2" presStyleCnt="0"/>
      <dgm:spPr/>
    </dgm:pt>
    <dgm:pt modelId="{C6B876FA-282B-4AF6-A28E-472AF1B4B254}" type="pres">
      <dgm:prSet presAssocID="{BE7064B9-27FE-4E85-9E64-7C9B8E3636B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9A48227-84A5-4601-A760-6C3AB3B19763}" type="pres">
      <dgm:prSet presAssocID="{5C298519-0326-4C8C-BA4F-7B2A0F8D1D0A}" presName="hierRoot2" presStyleCnt="0"/>
      <dgm:spPr/>
    </dgm:pt>
    <dgm:pt modelId="{4C49A552-E9F1-41E9-81D8-04E184C45288}" type="pres">
      <dgm:prSet presAssocID="{5C298519-0326-4C8C-BA4F-7B2A0F8D1D0A}" presName="composite2" presStyleCnt="0"/>
      <dgm:spPr/>
    </dgm:pt>
    <dgm:pt modelId="{13CEAAF2-AEA3-4472-A92F-18919D92420E}" type="pres">
      <dgm:prSet presAssocID="{5C298519-0326-4C8C-BA4F-7B2A0F8D1D0A}" presName="background2" presStyleLbl="node2" presStyleIdx="0" presStyleCnt="2"/>
      <dgm:spPr/>
    </dgm:pt>
    <dgm:pt modelId="{6F0720D1-AC7A-4B07-B64F-556779067776}" type="pres">
      <dgm:prSet presAssocID="{5C298519-0326-4C8C-BA4F-7B2A0F8D1D0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16AFB9-6F7E-4A12-AA11-688CD93AC3A6}" type="pres">
      <dgm:prSet presAssocID="{5C298519-0326-4C8C-BA4F-7B2A0F8D1D0A}" presName="hierChild3" presStyleCnt="0"/>
      <dgm:spPr/>
    </dgm:pt>
    <dgm:pt modelId="{835A4EC1-8984-4697-9BCD-36F92C4E403F}" type="pres">
      <dgm:prSet presAssocID="{756F5EC2-C4C6-4423-A271-97FA118B789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E32858B8-557D-405D-B5B4-FBB95B8424BE}" type="pres">
      <dgm:prSet presAssocID="{292FB3C5-3FC5-4D63-9327-ECFF7AFE3F72}" presName="hierRoot3" presStyleCnt="0"/>
      <dgm:spPr/>
    </dgm:pt>
    <dgm:pt modelId="{A6716ECE-247F-4272-AA19-F762785B1D66}" type="pres">
      <dgm:prSet presAssocID="{292FB3C5-3FC5-4D63-9327-ECFF7AFE3F72}" presName="composite3" presStyleCnt="0"/>
      <dgm:spPr/>
    </dgm:pt>
    <dgm:pt modelId="{B81415C5-247C-4D6C-9DC8-8CE2D071C150}" type="pres">
      <dgm:prSet presAssocID="{292FB3C5-3FC5-4D63-9327-ECFF7AFE3F72}" presName="background3" presStyleLbl="node3" presStyleIdx="0" presStyleCnt="4"/>
      <dgm:spPr/>
    </dgm:pt>
    <dgm:pt modelId="{FDC91366-B693-4F26-A776-5268E1A1CC25}" type="pres">
      <dgm:prSet presAssocID="{292FB3C5-3FC5-4D63-9327-ECFF7AFE3F7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2D9654-A185-4BFE-8DFC-4ACFEFB01357}" type="pres">
      <dgm:prSet presAssocID="{292FB3C5-3FC5-4D63-9327-ECFF7AFE3F72}" presName="hierChild4" presStyleCnt="0"/>
      <dgm:spPr/>
    </dgm:pt>
    <dgm:pt modelId="{E332DFF1-D875-4334-BBAE-1F83DE59BB91}" type="pres">
      <dgm:prSet presAssocID="{0A92C492-8CFF-494E-8AEA-AA56C29981CA}" presName="Name17" presStyleLbl="parChTrans1D3" presStyleIdx="1" presStyleCnt="4"/>
      <dgm:spPr/>
      <dgm:t>
        <a:bodyPr/>
        <a:lstStyle/>
        <a:p>
          <a:endParaRPr lang="ru-RU"/>
        </a:p>
      </dgm:t>
    </dgm:pt>
    <dgm:pt modelId="{A2810EDA-55B3-4A90-BE26-87BBF435E358}" type="pres">
      <dgm:prSet presAssocID="{93A5FDCA-87BF-44C4-8D74-079AD0BD40FF}" presName="hierRoot3" presStyleCnt="0"/>
      <dgm:spPr/>
    </dgm:pt>
    <dgm:pt modelId="{98829AFB-A55C-46DA-A21E-7ED56A961773}" type="pres">
      <dgm:prSet presAssocID="{93A5FDCA-87BF-44C4-8D74-079AD0BD40FF}" presName="composite3" presStyleCnt="0"/>
      <dgm:spPr/>
    </dgm:pt>
    <dgm:pt modelId="{735F0661-9D88-4CBE-99A3-1BCD47DC0EB2}" type="pres">
      <dgm:prSet presAssocID="{93A5FDCA-87BF-44C4-8D74-079AD0BD40FF}" presName="background3" presStyleLbl="node3" presStyleIdx="1" presStyleCnt="4"/>
      <dgm:spPr/>
    </dgm:pt>
    <dgm:pt modelId="{F3D3309A-F1D4-42A9-B32E-E45AE43C3933}" type="pres">
      <dgm:prSet presAssocID="{93A5FDCA-87BF-44C4-8D74-079AD0BD40F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C55EF-501A-4CD8-9410-82D89A83BBBD}" type="pres">
      <dgm:prSet presAssocID="{93A5FDCA-87BF-44C4-8D74-079AD0BD40FF}" presName="hierChild4" presStyleCnt="0"/>
      <dgm:spPr/>
    </dgm:pt>
    <dgm:pt modelId="{3BC30AC4-8F28-452D-9415-1F0FD69BBB81}" type="pres">
      <dgm:prSet presAssocID="{C2D46387-F1BE-4D4E-ABB4-398059DAC77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27D90E1-4B52-4646-965B-F9345D4B36AB}" type="pres">
      <dgm:prSet presAssocID="{8D3EBB38-4DB5-492E-BA8D-BCD58EAB92E8}" presName="hierRoot2" presStyleCnt="0"/>
      <dgm:spPr/>
    </dgm:pt>
    <dgm:pt modelId="{05026650-5EC6-4D6C-B7B0-587C8D7F5D99}" type="pres">
      <dgm:prSet presAssocID="{8D3EBB38-4DB5-492E-BA8D-BCD58EAB92E8}" presName="composite2" presStyleCnt="0"/>
      <dgm:spPr/>
    </dgm:pt>
    <dgm:pt modelId="{BBF6E465-7D04-488C-86B9-92D62F758579}" type="pres">
      <dgm:prSet presAssocID="{8D3EBB38-4DB5-492E-BA8D-BCD58EAB92E8}" presName="background2" presStyleLbl="node2" presStyleIdx="1" presStyleCnt="2"/>
      <dgm:spPr/>
    </dgm:pt>
    <dgm:pt modelId="{3D945874-440F-4316-9F6D-46C8733E555F}" type="pres">
      <dgm:prSet presAssocID="{8D3EBB38-4DB5-492E-BA8D-BCD58EAB92E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07758-5ACB-4A2F-9EF2-184678E9BD77}" type="pres">
      <dgm:prSet presAssocID="{8D3EBB38-4DB5-492E-BA8D-BCD58EAB92E8}" presName="hierChild3" presStyleCnt="0"/>
      <dgm:spPr/>
    </dgm:pt>
    <dgm:pt modelId="{8AD9C453-D03B-423B-97C8-0F8AE770887F}" type="pres">
      <dgm:prSet presAssocID="{55446993-2D71-4ECD-9F0A-76885A61CD9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13E7B9C0-9B2A-4770-8913-B51FD6E397FC}" type="pres">
      <dgm:prSet presAssocID="{49B0F752-14CB-42CE-9C7C-573C4D0F274C}" presName="hierRoot3" presStyleCnt="0"/>
      <dgm:spPr/>
    </dgm:pt>
    <dgm:pt modelId="{D22E95C4-0AFB-4D1C-8F13-E6CE12970BC2}" type="pres">
      <dgm:prSet presAssocID="{49B0F752-14CB-42CE-9C7C-573C4D0F274C}" presName="composite3" presStyleCnt="0"/>
      <dgm:spPr/>
    </dgm:pt>
    <dgm:pt modelId="{150FBBC3-5FB3-4BC0-ABBA-EEF91531ED91}" type="pres">
      <dgm:prSet presAssocID="{49B0F752-14CB-42CE-9C7C-573C4D0F274C}" presName="background3" presStyleLbl="node3" presStyleIdx="2" presStyleCnt="4"/>
      <dgm:spPr/>
    </dgm:pt>
    <dgm:pt modelId="{A839119F-3BE5-44C0-99BF-45F96AC6AC68}" type="pres">
      <dgm:prSet presAssocID="{49B0F752-14CB-42CE-9C7C-573C4D0F274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6890A-C03B-44A8-BD13-5D22D8A4BEF3}" type="pres">
      <dgm:prSet presAssocID="{49B0F752-14CB-42CE-9C7C-573C4D0F274C}" presName="hierChild4" presStyleCnt="0"/>
      <dgm:spPr/>
    </dgm:pt>
    <dgm:pt modelId="{9C816DD3-62D3-4962-AF10-AA53EFBEED70}" type="pres">
      <dgm:prSet presAssocID="{E0F18017-FC27-4824-ABAE-979873A7F9D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B40F213-10A2-4768-9BF7-256BA7AB7C9C}" type="pres">
      <dgm:prSet presAssocID="{82C39A3D-B3DD-4770-BD40-F497E64157EC}" presName="hierRoot3" presStyleCnt="0"/>
      <dgm:spPr/>
    </dgm:pt>
    <dgm:pt modelId="{65FBF432-E55E-440A-8B31-A43F716027BF}" type="pres">
      <dgm:prSet presAssocID="{82C39A3D-B3DD-4770-BD40-F497E64157EC}" presName="composite3" presStyleCnt="0"/>
      <dgm:spPr/>
    </dgm:pt>
    <dgm:pt modelId="{AA6BEBD2-955E-44D0-A3E2-AF31076BD010}" type="pres">
      <dgm:prSet presAssocID="{82C39A3D-B3DD-4770-BD40-F497E64157EC}" presName="background3" presStyleLbl="node3" presStyleIdx="3" presStyleCnt="4"/>
      <dgm:spPr/>
    </dgm:pt>
    <dgm:pt modelId="{A4B77D67-B349-4751-B0C8-9722E6F5067D}" type="pres">
      <dgm:prSet presAssocID="{82C39A3D-B3DD-4770-BD40-F497E64157E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4F4E1B-14AB-4B4B-A5CD-72D050C146EC}" type="pres">
      <dgm:prSet presAssocID="{82C39A3D-B3DD-4770-BD40-F497E64157EC}" presName="hierChild4" presStyleCnt="0"/>
      <dgm:spPr/>
    </dgm:pt>
  </dgm:ptLst>
  <dgm:cxnLst>
    <dgm:cxn modelId="{A02EEEED-2844-4F86-8C92-B8C5E791F904}" type="presOf" srcId="{BE7064B9-27FE-4E85-9E64-7C9B8E3636B0}" destId="{C6B876FA-282B-4AF6-A28E-472AF1B4B254}" srcOrd="0" destOrd="0" presId="urn:microsoft.com/office/officeart/2005/8/layout/hierarchy1"/>
    <dgm:cxn modelId="{F9057FB9-6E02-486D-9DA0-21A656BE0305}" type="presOf" srcId="{82C39A3D-B3DD-4770-BD40-F497E64157EC}" destId="{A4B77D67-B349-4751-B0C8-9722E6F5067D}" srcOrd="0" destOrd="0" presId="urn:microsoft.com/office/officeart/2005/8/layout/hierarchy1"/>
    <dgm:cxn modelId="{BA881698-AC56-463F-8412-8F492623CB16}" type="presOf" srcId="{49B0F752-14CB-42CE-9C7C-573C4D0F274C}" destId="{A839119F-3BE5-44C0-99BF-45F96AC6AC68}" srcOrd="0" destOrd="0" presId="urn:microsoft.com/office/officeart/2005/8/layout/hierarchy1"/>
    <dgm:cxn modelId="{BA15AA63-13CC-4A9D-B8C0-62292FD709EF}" srcId="{5C298519-0326-4C8C-BA4F-7B2A0F8D1D0A}" destId="{292FB3C5-3FC5-4D63-9327-ECFF7AFE3F72}" srcOrd="0" destOrd="0" parTransId="{756F5EC2-C4C6-4423-A271-97FA118B789B}" sibTransId="{9E593E52-CD1A-441F-BFD5-5D3D7AE9084F}"/>
    <dgm:cxn modelId="{345E8324-E8FF-4E99-9E7F-82225DE418C1}" srcId="{8DEC9B0F-B010-4496-A948-11FB2B859C35}" destId="{5C298519-0326-4C8C-BA4F-7B2A0F8D1D0A}" srcOrd="0" destOrd="0" parTransId="{BE7064B9-27FE-4E85-9E64-7C9B8E3636B0}" sibTransId="{4BBFDBD1-6314-47B0-8E9E-9734593C1B02}"/>
    <dgm:cxn modelId="{91FC84A1-1F99-4894-AB9E-E3E5D25F1573}" srcId="{8D3EBB38-4DB5-492E-BA8D-BCD58EAB92E8}" destId="{49B0F752-14CB-42CE-9C7C-573C4D0F274C}" srcOrd="0" destOrd="0" parTransId="{55446993-2D71-4ECD-9F0A-76885A61CD9B}" sibTransId="{4346EF96-D817-4620-A674-DF2CEB17C9C0}"/>
    <dgm:cxn modelId="{E5BB1575-8326-4FA4-8A95-39FD98E8E8EE}" srcId="{8DEC9B0F-B010-4496-A948-11FB2B859C35}" destId="{8D3EBB38-4DB5-492E-BA8D-BCD58EAB92E8}" srcOrd="1" destOrd="0" parTransId="{C2D46387-F1BE-4D4E-ABB4-398059DAC772}" sibTransId="{67E76AD9-5772-4FE9-82DB-54A0C4C4F687}"/>
    <dgm:cxn modelId="{40F40A82-656A-4B0D-94A6-4CBBF9CFBDBD}" type="presOf" srcId="{8DEC9B0F-B010-4496-A948-11FB2B859C35}" destId="{0E77227B-A395-4246-B296-66C50AE7CA36}" srcOrd="0" destOrd="0" presId="urn:microsoft.com/office/officeart/2005/8/layout/hierarchy1"/>
    <dgm:cxn modelId="{A4DE5650-ADB2-42FE-B507-EE3B8144235A}" type="presOf" srcId="{E0F18017-FC27-4824-ABAE-979873A7F9D1}" destId="{9C816DD3-62D3-4962-AF10-AA53EFBEED70}" srcOrd="0" destOrd="0" presId="urn:microsoft.com/office/officeart/2005/8/layout/hierarchy1"/>
    <dgm:cxn modelId="{CB8F3F70-9C2D-4692-83A0-86287183B7C9}" type="presOf" srcId="{C2D46387-F1BE-4D4E-ABB4-398059DAC772}" destId="{3BC30AC4-8F28-452D-9415-1F0FD69BBB81}" srcOrd="0" destOrd="0" presId="urn:microsoft.com/office/officeart/2005/8/layout/hierarchy1"/>
    <dgm:cxn modelId="{ADDE0B5C-3998-4787-A609-9786B733E814}" type="presOf" srcId="{93A5FDCA-87BF-44C4-8D74-079AD0BD40FF}" destId="{F3D3309A-F1D4-42A9-B32E-E45AE43C3933}" srcOrd="0" destOrd="0" presId="urn:microsoft.com/office/officeart/2005/8/layout/hierarchy1"/>
    <dgm:cxn modelId="{33950DCC-EA5F-49DF-A833-7583A44A0F1C}" type="presOf" srcId="{292FB3C5-3FC5-4D63-9327-ECFF7AFE3F72}" destId="{FDC91366-B693-4F26-A776-5268E1A1CC25}" srcOrd="0" destOrd="0" presId="urn:microsoft.com/office/officeart/2005/8/layout/hierarchy1"/>
    <dgm:cxn modelId="{054E5C2C-60CF-43DF-80AD-6D5F45E4BC49}" type="presOf" srcId="{0A92C492-8CFF-494E-8AEA-AA56C29981CA}" destId="{E332DFF1-D875-4334-BBAE-1F83DE59BB91}" srcOrd="0" destOrd="0" presId="urn:microsoft.com/office/officeart/2005/8/layout/hierarchy1"/>
    <dgm:cxn modelId="{99F5C6B0-34B5-4757-825B-F1C849540399}" srcId="{F5002DDF-28EE-4A7F-9F11-D029847E3EA6}" destId="{8DEC9B0F-B010-4496-A948-11FB2B859C35}" srcOrd="0" destOrd="0" parTransId="{A2803F35-F27A-4911-B12D-0E1A46A9CB13}" sibTransId="{77F01353-A50A-43E1-9752-563C6D9E53D4}"/>
    <dgm:cxn modelId="{DBF55474-E563-453E-A0F1-3ADDC3CBAA74}" srcId="{5C298519-0326-4C8C-BA4F-7B2A0F8D1D0A}" destId="{93A5FDCA-87BF-44C4-8D74-079AD0BD40FF}" srcOrd="1" destOrd="0" parTransId="{0A92C492-8CFF-494E-8AEA-AA56C29981CA}" sibTransId="{D711B0DE-1D18-4852-9A9C-5BAD392189DE}"/>
    <dgm:cxn modelId="{542A12B0-3A1C-41EE-874F-5DE519EAEFB7}" type="presOf" srcId="{5C298519-0326-4C8C-BA4F-7B2A0F8D1D0A}" destId="{6F0720D1-AC7A-4B07-B64F-556779067776}" srcOrd="0" destOrd="0" presId="urn:microsoft.com/office/officeart/2005/8/layout/hierarchy1"/>
    <dgm:cxn modelId="{4CA7BB1C-4A66-4AD0-B6E0-C3E55675EC99}" type="presOf" srcId="{F5002DDF-28EE-4A7F-9F11-D029847E3EA6}" destId="{E52D6651-8D0F-4A28-B397-9DE00DBCB6BD}" srcOrd="0" destOrd="0" presId="urn:microsoft.com/office/officeart/2005/8/layout/hierarchy1"/>
    <dgm:cxn modelId="{262CEAE4-742E-419F-AEF0-B5112FF87240}" type="presOf" srcId="{756F5EC2-C4C6-4423-A271-97FA118B789B}" destId="{835A4EC1-8984-4697-9BCD-36F92C4E403F}" srcOrd="0" destOrd="0" presId="urn:microsoft.com/office/officeart/2005/8/layout/hierarchy1"/>
    <dgm:cxn modelId="{3477596D-D7F4-46A5-B675-E3F713DD2FA6}" srcId="{8D3EBB38-4DB5-492E-BA8D-BCD58EAB92E8}" destId="{82C39A3D-B3DD-4770-BD40-F497E64157EC}" srcOrd="1" destOrd="0" parTransId="{E0F18017-FC27-4824-ABAE-979873A7F9D1}" sibTransId="{3A6A5AFA-3A79-403A-9479-82FA675DB27F}"/>
    <dgm:cxn modelId="{9CD10386-8ECD-4619-9ECA-3AFA03C2A82C}" type="presOf" srcId="{8D3EBB38-4DB5-492E-BA8D-BCD58EAB92E8}" destId="{3D945874-440F-4316-9F6D-46C8733E555F}" srcOrd="0" destOrd="0" presId="urn:microsoft.com/office/officeart/2005/8/layout/hierarchy1"/>
    <dgm:cxn modelId="{AECE5BD6-7A19-4C05-913B-0B323F71323F}" type="presOf" srcId="{55446993-2D71-4ECD-9F0A-76885A61CD9B}" destId="{8AD9C453-D03B-423B-97C8-0F8AE770887F}" srcOrd="0" destOrd="0" presId="urn:microsoft.com/office/officeart/2005/8/layout/hierarchy1"/>
    <dgm:cxn modelId="{6D610663-D7C7-4EB2-8D08-469ABE576A7E}" type="presParOf" srcId="{E52D6651-8D0F-4A28-B397-9DE00DBCB6BD}" destId="{83C6F6AE-C1BE-438C-A49B-20150E368F8C}" srcOrd="0" destOrd="0" presId="urn:microsoft.com/office/officeart/2005/8/layout/hierarchy1"/>
    <dgm:cxn modelId="{E2AC96B1-0A1D-4A4E-BAAE-305DEAA72DCE}" type="presParOf" srcId="{83C6F6AE-C1BE-438C-A49B-20150E368F8C}" destId="{9BD7AD9E-1203-42AA-A7CB-972117F28BF3}" srcOrd="0" destOrd="0" presId="urn:microsoft.com/office/officeart/2005/8/layout/hierarchy1"/>
    <dgm:cxn modelId="{DA53A92C-7E03-4393-A7E0-4A89A87B9F26}" type="presParOf" srcId="{9BD7AD9E-1203-42AA-A7CB-972117F28BF3}" destId="{7F7E14A7-2307-42F7-AECB-036DC3E497F5}" srcOrd="0" destOrd="0" presId="urn:microsoft.com/office/officeart/2005/8/layout/hierarchy1"/>
    <dgm:cxn modelId="{B3F1D7AE-483D-4D48-8429-0A20F766FB2D}" type="presParOf" srcId="{9BD7AD9E-1203-42AA-A7CB-972117F28BF3}" destId="{0E77227B-A395-4246-B296-66C50AE7CA36}" srcOrd="1" destOrd="0" presId="urn:microsoft.com/office/officeart/2005/8/layout/hierarchy1"/>
    <dgm:cxn modelId="{26D73FD0-A3C4-4BB6-964F-D054ED2A6754}" type="presParOf" srcId="{83C6F6AE-C1BE-438C-A49B-20150E368F8C}" destId="{6E1ED1CA-28D9-4478-91B6-F7C1FE566729}" srcOrd="1" destOrd="0" presId="urn:microsoft.com/office/officeart/2005/8/layout/hierarchy1"/>
    <dgm:cxn modelId="{F32AD30A-99D1-4A60-B517-2E599387D819}" type="presParOf" srcId="{6E1ED1CA-28D9-4478-91B6-F7C1FE566729}" destId="{C6B876FA-282B-4AF6-A28E-472AF1B4B254}" srcOrd="0" destOrd="0" presId="urn:microsoft.com/office/officeart/2005/8/layout/hierarchy1"/>
    <dgm:cxn modelId="{C79DAF1A-4B3F-491C-94DC-454FB5808DD1}" type="presParOf" srcId="{6E1ED1CA-28D9-4478-91B6-F7C1FE566729}" destId="{59A48227-84A5-4601-A760-6C3AB3B19763}" srcOrd="1" destOrd="0" presId="urn:microsoft.com/office/officeart/2005/8/layout/hierarchy1"/>
    <dgm:cxn modelId="{7679F6F5-5380-4107-ADB7-D32076AED8DC}" type="presParOf" srcId="{59A48227-84A5-4601-A760-6C3AB3B19763}" destId="{4C49A552-E9F1-41E9-81D8-04E184C45288}" srcOrd="0" destOrd="0" presId="urn:microsoft.com/office/officeart/2005/8/layout/hierarchy1"/>
    <dgm:cxn modelId="{3AEBBB42-632A-49EB-AB7C-98A225DA3054}" type="presParOf" srcId="{4C49A552-E9F1-41E9-81D8-04E184C45288}" destId="{13CEAAF2-AEA3-4472-A92F-18919D92420E}" srcOrd="0" destOrd="0" presId="urn:microsoft.com/office/officeart/2005/8/layout/hierarchy1"/>
    <dgm:cxn modelId="{D01690D0-E126-4435-AFB6-7A8A8C132D80}" type="presParOf" srcId="{4C49A552-E9F1-41E9-81D8-04E184C45288}" destId="{6F0720D1-AC7A-4B07-B64F-556779067776}" srcOrd="1" destOrd="0" presId="urn:microsoft.com/office/officeart/2005/8/layout/hierarchy1"/>
    <dgm:cxn modelId="{B017717B-1A71-4091-9A7A-C80AD6174902}" type="presParOf" srcId="{59A48227-84A5-4601-A760-6C3AB3B19763}" destId="{AE16AFB9-6F7E-4A12-AA11-688CD93AC3A6}" srcOrd="1" destOrd="0" presId="urn:microsoft.com/office/officeart/2005/8/layout/hierarchy1"/>
    <dgm:cxn modelId="{3F64F561-4368-4CB1-8A84-1D581683BA59}" type="presParOf" srcId="{AE16AFB9-6F7E-4A12-AA11-688CD93AC3A6}" destId="{835A4EC1-8984-4697-9BCD-36F92C4E403F}" srcOrd="0" destOrd="0" presId="urn:microsoft.com/office/officeart/2005/8/layout/hierarchy1"/>
    <dgm:cxn modelId="{DD8D523D-876A-401E-BE94-236971C6693E}" type="presParOf" srcId="{AE16AFB9-6F7E-4A12-AA11-688CD93AC3A6}" destId="{E32858B8-557D-405D-B5B4-FBB95B8424BE}" srcOrd="1" destOrd="0" presId="urn:microsoft.com/office/officeart/2005/8/layout/hierarchy1"/>
    <dgm:cxn modelId="{6E9F45A0-17CB-4221-9406-6ECF6A458C04}" type="presParOf" srcId="{E32858B8-557D-405D-B5B4-FBB95B8424BE}" destId="{A6716ECE-247F-4272-AA19-F762785B1D66}" srcOrd="0" destOrd="0" presId="urn:microsoft.com/office/officeart/2005/8/layout/hierarchy1"/>
    <dgm:cxn modelId="{603197B7-4B3C-4DC9-988A-1D3D8F9231AF}" type="presParOf" srcId="{A6716ECE-247F-4272-AA19-F762785B1D66}" destId="{B81415C5-247C-4D6C-9DC8-8CE2D071C150}" srcOrd="0" destOrd="0" presId="urn:microsoft.com/office/officeart/2005/8/layout/hierarchy1"/>
    <dgm:cxn modelId="{08106A46-4940-4893-A2F7-FE5CAA6D44CF}" type="presParOf" srcId="{A6716ECE-247F-4272-AA19-F762785B1D66}" destId="{FDC91366-B693-4F26-A776-5268E1A1CC25}" srcOrd="1" destOrd="0" presId="urn:microsoft.com/office/officeart/2005/8/layout/hierarchy1"/>
    <dgm:cxn modelId="{58F978BC-C546-407B-93F1-379AC227D7D0}" type="presParOf" srcId="{E32858B8-557D-405D-B5B4-FBB95B8424BE}" destId="{0A2D9654-A185-4BFE-8DFC-4ACFEFB01357}" srcOrd="1" destOrd="0" presId="urn:microsoft.com/office/officeart/2005/8/layout/hierarchy1"/>
    <dgm:cxn modelId="{162817D2-09CA-4695-A428-E9DBAA9EBCAD}" type="presParOf" srcId="{AE16AFB9-6F7E-4A12-AA11-688CD93AC3A6}" destId="{E332DFF1-D875-4334-BBAE-1F83DE59BB91}" srcOrd="2" destOrd="0" presId="urn:microsoft.com/office/officeart/2005/8/layout/hierarchy1"/>
    <dgm:cxn modelId="{D2DB5089-AA74-4050-AC7F-40AF41335BE7}" type="presParOf" srcId="{AE16AFB9-6F7E-4A12-AA11-688CD93AC3A6}" destId="{A2810EDA-55B3-4A90-BE26-87BBF435E358}" srcOrd="3" destOrd="0" presId="urn:microsoft.com/office/officeart/2005/8/layout/hierarchy1"/>
    <dgm:cxn modelId="{E8ADF157-CE3A-4FC6-858B-8A0E10113C45}" type="presParOf" srcId="{A2810EDA-55B3-4A90-BE26-87BBF435E358}" destId="{98829AFB-A55C-46DA-A21E-7ED56A961773}" srcOrd="0" destOrd="0" presId="urn:microsoft.com/office/officeart/2005/8/layout/hierarchy1"/>
    <dgm:cxn modelId="{66B575B4-D6AA-4121-8C12-F0354BC23878}" type="presParOf" srcId="{98829AFB-A55C-46DA-A21E-7ED56A961773}" destId="{735F0661-9D88-4CBE-99A3-1BCD47DC0EB2}" srcOrd="0" destOrd="0" presId="urn:microsoft.com/office/officeart/2005/8/layout/hierarchy1"/>
    <dgm:cxn modelId="{7066BD69-82E9-402F-8163-B321962DADB3}" type="presParOf" srcId="{98829AFB-A55C-46DA-A21E-7ED56A961773}" destId="{F3D3309A-F1D4-42A9-B32E-E45AE43C3933}" srcOrd="1" destOrd="0" presId="urn:microsoft.com/office/officeart/2005/8/layout/hierarchy1"/>
    <dgm:cxn modelId="{BB93B8AC-D326-4993-9946-2B8B50F98AD9}" type="presParOf" srcId="{A2810EDA-55B3-4A90-BE26-87BBF435E358}" destId="{913C55EF-501A-4CD8-9410-82D89A83BBBD}" srcOrd="1" destOrd="0" presId="urn:microsoft.com/office/officeart/2005/8/layout/hierarchy1"/>
    <dgm:cxn modelId="{D3BDCDEA-C88F-46B6-BDCF-65C23FB37891}" type="presParOf" srcId="{6E1ED1CA-28D9-4478-91B6-F7C1FE566729}" destId="{3BC30AC4-8F28-452D-9415-1F0FD69BBB81}" srcOrd="2" destOrd="0" presId="urn:microsoft.com/office/officeart/2005/8/layout/hierarchy1"/>
    <dgm:cxn modelId="{961B840D-D9D1-4812-A436-1BF46A2640DA}" type="presParOf" srcId="{6E1ED1CA-28D9-4478-91B6-F7C1FE566729}" destId="{A27D90E1-4B52-4646-965B-F9345D4B36AB}" srcOrd="3" destOrd="0" presId="urn:microsoft.com/office/officeart/2005/8/layout/hierarchy1"/>
    <dgm:cxn modelId="{A5D0289F-E20D-480A-990A-1B6DC17D0423}" type="presParOf" srcId="{A27D90E1-4B52-4646-965B-F9345D4B36AB}" destId="{05026650-5EC6-4D6C-B7B0-587C8D7F5D99}" srcOrd="0" destOrd="0" presId="urn:microsoft.com/office/officeart/2005/8/layout/hierarchy1"/>
    <dgm:cxn modelId="{135C8C91-DBED-4098-85B4-2B7FB3C3FF27}" type="presParOf" srcId="{05026650-5EC6-4D6C-B7B0-587C8D7F5D99}" destId="{BBF6E465-7D04-488C-86B9-92D62F758579}" srcOrd="0" destOrd="0" presId="urn:microsoft.com/office/officeart/2005/8/layout/hierarchy1"/>
    <dgm:cxn modelId="{1433BB65-2374-45A9-8D0F-43F2E78783EC}" type="presParOf" srcId="{05026650-5EC6-4D6C-B7B0-587C8D7F5D99}" destId="{3D945874-440F-4316-9F6D-46C8733E555F}" srcOrd="1" destOrd="0" presId="urn:microsoft.com/office/officeart/2005/8/layout/hierarchy1"/>
    <dgm:cxn modelId="{C9F1E42A-9EA6-42E8-9D6E-51301C330464}" type="presParOf" srcId="{A27D90E1-4B52-4646-965B-F9345D4B36AB}" destId="{61F07758-5ACB-4A2F-9EF2-184678E9BD77}" srcOrd="1" destOrd="0" presId="urn:microsoft.com/office/officeart/2005/8/layout/hierarchy1"/>
    <dgm:cxn modelId="{B35A2A03-9185-46FC-8A9E-7E47D3E0B6BF}" type="presParOf" srcId="{61F07758-5ACB-4A2F-9EF2-184678E9BD77}" destId="{8AD9C453-D03B-423B-97C8-0F8AE770887F}" srcOrd="0" destOrd="0" presId="urn:microsoft.com/office/officeart/2005/8/layout/hierarchy1"/>
    <dgm:cxn modelId="{7FB7D366-7591-414F-B195-BAC691D101FA}" type="presParOf" srcId="{61F07758-5ACB-4A2F-9EF2-184678E9BD77}" destId="{13E7B9C0-9B2A-4770-8913-B51FD6E397FC}" srcOrd="1" destOrd="0" presId="urn:microsoft.com/office/officeart/2005/8/layout/hierarchy1"/>
    <dgm:cxn modelId="{FC14F116-06D9-405F-ABA6-474E7134FD82}" type="presParOf" srcId="{13E7B9C0-9B2A-4770-8913-B51FD6E397FC}" destId="{D22E95C4-0AFB-4D1C-8F13-E6CE12970BC2}" srcOrd="0" destOrd="0" presId="urn:microsoft.com/office/officeart/2005/8/layout/hierarchy1"/>
    <dgm:cxn modelId="{F1E1E99B-E4E3-4EA2-8F41-1100446C7CA6}" type="presParOf" srcId="{D22E95C4-0AFB-4D1C-8F13-E6CE12970BC2}" destId="{150FBBC3-5FB3-4BC0-ABBA-EEF91531ED91}" srcOrd="0" destOrd="0" presId="urn:microsoft.com/office/officeart/2005/8/layout/hierarchy1"/>
    <dgm:cxn modelId="{F5AA48A7-9055-4528-9214-255CFFEC86D0}" type="presParOf" srcId="{D22E95C4-0AFB-4D1C-8F13-E6CE12970BC2}" destId="{A839119F-3BE5-44C0-99BF-45F96AC6AC68}" srcOrd="1" destOrd="0" presId="urn:microsoft.com/office/officeart/2005/8/layout/hierarchy1"/>
    <dgm:cxn modelId="{7726340D-EE0F-4F00-A231-D4E1A06D487A}" type="presParOf" srcId="{13E7B9C0-9B2A-4770-8913-B51FD6E397FC}" destId="{3646890A-C03B-44A8-BD13-5D22D8A4BEF3}" srcOrd="1" destOrd="0" presId="urn:microsoft.com/office/officeart/2005/8/layout/hierarchy1"/>
    <dgm:cxn modelId="{F1427D1A-34B3-4C75-8D52-08128C088E0E}" type="presParOf" srcId="{61F07758-5ACB-4A2F-9EF2-184678E9BD77}" destId="{9C816DD3-62D3-4962-AF10-AA53EFBEED70}" srcOrd="2" destOrd="0" presId="urn:microsoft.com/office/officeart/2005/8/layout/hierarchy1"/>
    <dgm:cxn modelId="{AA9936DE-C71E-4C4C-A3D3-29845A3606B2}" type="presParOf" srcId="{61F07758-5ACB-4A2F-9EF2-184678E9BD77}" destId="{3B40F213-10A2-4768-9BF7-256BA7AB7C9C}" srcOrd="3" destOrd="0" presId="urn:microsoft.com/office/officeart/2005/8/layout/hierarchy1"/>
    <dgm:cxn modelId="{9B826A71-15B5-4C91-97AB-C3A2BA74E98C}" type="presParOf" srcId="{3B40F213-10A2-4768-9BF7-256BA7AB7C9C}" destId="{65FBF432-E55E-440A-8B31-A43F716027BF}" srcOrd="0" destOrd="0" presId="urn:microsoft.com/office/officeart/2005/8/layout/hierarchy1"/>
    <dgm:cxn modelId="{247CB308-6EDD-4F93-B188-0A202ED3E188}" type="presParOf" srcId="{65FBF432-E55E-440A-8B31-A43F716027BF}" destId="{AA6BEBD2-955E-44D0-A3E2-AF31076BD010}" srcOrd="0" destOrd="0" presId="urn:microsoft.com/office/officeart/2005/8/layout/hierarchy1"/>
    <dgm:cxn modelId="{EA568DDC-57D2-4FA2-A9F7-5464245D1996}" type="presParOf" srcId="{65FBF432-E55E-440A-8B31-A43F716027BF}" destId="{A4B77D67-B349-4751-B0C8-9722E6F5067D}" srcOrd="1" destOrd="0" presId="urn:microsoft.com/office/officeart/2005/8/layout/hierarchy1"/>
    <dgm:cxn modelId="{1475E541-A773-4541-A8B8-3B48276CA701}" type="presParOf" srcId="{3B40F213-10A2-4768-9BF7-256BA7AB7C9C}" destId="{7C4F4E1B-14AB-4B4B-A5CD-72D050C146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66B761-D3FC-4F68-BB7C-4C42FCF84086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91CCE2A-2246-4B98-90A5-A9DCC3A37F89}">
      <dgm:prSet phldrT="[Текст]" custT="1"/>
      <dgm:spPr/>
      <dgm:t>
        <a:bodyPr vert="vert270"/>
        <a:lstStyle/>
        <a:p>
          <a:r>
            <a:rPr lang="ru-RU" sz="1600" dirty="0"/>
            <a:t>Родители</a:t>
          </a:r>
        </a:p>
      </dgm:t>
    </dgm:pt>
    <dgm:pt modelId="{5B2614D6-6CC2-456C-9D9E-13FC6E32768B}" type="parTrans" cxnId="{A5E443DC-90E4-494E-B17A-814C5FF4BFCF}">
      <dgm:prSet/>
      <dgm:spPr/>
      <dgm:t>
        <a:bodyPr/>
        <a:lstStyle/>
        <a:p>
          <a:endParaRPr lang="ru-RU"/>
        </a:p>
      </dgm:t>
    </dgm:pt>
    <dgm:pt modelId="{9798149B-A20B-427B-8119-D331B193B917}" type="sibTrans" cxnId="{A5E443DC-90E4-494E-B17A-814C5FF4BFCF}">
      <dgm:prSet/>
      <dgm:spPr/>
      <dgm:t>
        <a:bodyPr/>
        <a:lstStyle/>
        <a:p>
          <a:endParaRPr lang="ru-RU"/>
        </a:p>
      </dgm:t>
    </dgm:pt>
    <dgm:pt modelId="{E1C1A81C-26F1-41DB-B02D-21FFD1A7E629}">
      <dgm:prSet phldrT="[Текст]" custT="1"/>
      <dgm:spPr/>
      <dgm:t>
        <a:bodyPr/>
        <a:lstStyle/>
        <a:p>
          <a:r>
            <a:rPr lang="ru-RU" sz="1000" dirty="0"/>
            <a:t>Общественные объединения</a:t>
          </a:r>
        </a:p>
      </dgm:t>
    </dgm:pt>
    <dgm:pt modelId="{7B8051AB-474E-4493-ACE9-C2F041AF0F54}" type="parTrans" cxnId="{8E808E03-78D6-415A-A5D4-BBF89132CB99}">
      <dgm:prSet/>
      <dgm:spPr/>
      <dgm:t>
        <a:bodyPr/>
        <a:lstStyle/>
        <a:p>
          <a:endParaRPr lang="ru-RU"/>
        </a:p>
      </dgm:t>
    </dgm:pt>
    <dgm:pt modelId="{67F57B8E-A33A-49FC-850C-A71FC784654E}" type="sibTrans" cxnId="{8E808E03-78D6-415A-A5D4-BBF89132CB99}">
      <dgm:prSet/>
      <dgm:spPr/>
      <dgm:t>
        <a:bodyPr/>
        <a:lstStyle/>
        <a:p>
          <a:endParaRPr lang="ru-RU"/>
        </a:p>
      </dgm:t>
    </dgm:pt>
    <dgm:pt modelId="{16456C44-92F4-4E44-B37D-21D212349873}">
      <dgm:prSet phldrT="[Текст]" custT="1"/>
      <dgm:spPr/>
      <dgm:t>
        <a:bodyPr/>
        <a:lstStyle/>
        <a:p>
          <a:r>
            <a:rPr lang="ru-RU" sz="1000" dirty="0"/>
            <a:t>Патрули</a:t>
          </a:r>
        </a:p>
      </dgm:t>
    </dgm:pt>
    <dgm:pt modelId="{34F109B0-7F56-453A-B516-EA07580C6615}" type="parTrans" cxnId="{D69FAF76-973B-450E-91C6-FC28D2D810DB}">
      <dgm:prSet/>
      <dgm:spPr/>
      <dgm:t>
        <a:bodyPr/>
        <a:lstStyle/>
        <a:p>
          <a:endParaRPr lang="ru-RU"/>
        </a:p>
      </dgm:t>
    </dgm:pt>
    <dgm:pt modelId="{0945C4E2-CC81-4A44-807D-0BC82A8C89ED}" type="sibTrans" cxnId="{D69FAF76-973B-450E-91C6-FC28D2D810DB}">
      <dgm:prSet/>
      <dgm:spPr/>
      <dgm:t>
        <a:bodyPr/>
        <a:lstStyle/>
        <a:p>
          <a:endParaRPr lang="ru-RU"/>
        </a:p>
      </dgm:t>
    </dgm:pt>
    <dgm:pt modelId="{2F2CC5E1-2BBE-41DB-A152-ECB067A81AFB}">
      <dgm:prSet phldrT="[Текст]" custT="1"/>
      <dgm:spPr/>
      <dgm:t>
        <a:bodyPr/>
        <a:lstStyle/>
        <a:p>
          <a:r>
            <a:rPr lang="ru-RU" sz="1000" dirty="0"/>
            <a:t>Совет отцов</a:t>
          </a:r>
        </a:p>
      </dgm:t>
    </dgm:pt>
    <dgm:pt modelId="{2A324F23-CB83-44AE-BF35-847242638403}" type="parTrans" cxnId="{C7266796-7927-4ECE-94F0-502B6B550CB2}">
      <dgm:prSet/>
      <dgm:spPr/>
      <dgm:t>
        <a:bodyPr/>
        <a:lstStyle/>
        <a:p>
          <a:endParaRPr lang="ru-RU"/>
        </a:p>
      </dgm:t>
    </dgm:pt>
    <dgm:pt modelId="{6B2F0469-A8DE-45A8-ACFD-22F441D971BA}" type="sibTrans" cxnId="{C7266796-7927-4ECE-94F0-502B6B550CB2}">
      <dgm:prSet/>
      <dgm:spPr/>
      <dgm:t>
        <a:bodyPr/>
        <a:lstStyle/>
        <a:p>
          <a:endParaRPr lang="ru-RU"/>
        </a:p>
      </dgm:t>
    </dgm:pt>
    <dgm:pt modelId="{DA478514-014B-4A5E-88FC-89145DCD54A4}">
      <dgm:prSet phldrT="[Текст]" custT="1"/>
      <dgm:spPr/>
      <dgm:t>
        <a:bodyPr/>
        <a:lstStyle/>
        <a:p>
          <a:r>
            <a:rPr lang="ru-RU" sz="1000" dirty="0"/>
            <a:t>Органы соуправления</a:t>
          </a:r>
        </a:p>
      </dgm:t>
    </dgm:pt>
    <dgm:pt modelId="{4A120620-5266-40EF-A204-A0C3C7251B46}" type="parTrans" cxnId="{139AD252-B8BD-4D34-9B40-885C9E27F9F1}">
      <dgm:prSet/>
      <dgm:spPr/>
      <dgm:t>
        <a:bodyPr/>
        <a:lstStyle/>
        <a:p>
          <a:endParaRPr lang="ru-RU"/>
        </a:p>
      </dgm:t>
    </dgm:pt>
    <dgm:pt modelId="{4DFC137B-B56F-4BDE-A9F6-14FC791237A4}" type="sibTrans" cxnId="{139AD252-B8BD-4D34-9B40-885C9E27F9F1}">
      <dgm:prSet/>
      <dgm:spPr/>
      <dgm:t>
        <a:bodyPr/>
        <a:lstStyle/>
        <a:p>
          <a:endParaRPr lang="ru-RU"/>
        </a:p>
      </dgm:t>
    </dgm:pt>
    <dgm:pt modelId="{986A4E34-F15E-44F1-AEDB-0E708C0D1B5D}">
      <dgm:prSet phldrT="[Текст]" custT="1"/>
      <dgm:spPr/>
      <dgm:t>
        <a:bodyPr/>
        <a:lstStyle/>
        <a:p>
          <a:r>
            <a:rPr lang="ru-RU" sz="1000" dirty="0"/>
            <a:t>Родительские комитеты</a:t>
          </a:r>
        </a:p>
      </dgm:t>
    </dgm:pt>
    <dgm:pt modelId="{6D676084-E767-422A-BFF9-1EB5AFC6F94E}" type="parTrans" cxnId="{00383C38-1142-4602-823B-959823C15AD5}">
      <dgm:prSet/>
      <dgm:spPr/>
      <dgm:t>
        <a:bodyPr/>
        <a:lstStyle/>
        <a:p>
          <a:endParaRPr lang="ru-RU"/>
        </a:p>
      </dgm:t>
    </dgm:pt>
    <dgm:pt modelId="{90BC4C6C-680B-4EFF-B48A-5B26FC36A108}" type="sibTrans" cxnId="{00383C38-1142-4602-823B-959823C15AD5}">
      <dgm:prSet/>
      <dgm:spPr/>
      <dgm:t>
        <a:bodyPr/>
        <a:lstStyle/>
        <a:p>
          <a:endParaRPr lang="ru-RU"/>
        </a:p>
      </dgm:t>
    </dgm:pt>
    <dgm:pt modelId="{E1A9E915-38CC-4558-BBC3-D369126C969E}">
      <dgm:prSet custT="1"/>
      <dgm:spPr/>
      <dgm:t>
        <a:bodyPr/>
        <a:lstStyle/>
        <a:p>
          <a:r>
            <a:rPr lang="ru-RU" sz="1000" dirty="0"/>
            <a:t>Семейные клубы</a:t>
          </a:r>
        </a:p>
      </dgm:t>
    </dgm:pt>
    <dgm:pt modelId="{C0662BCB-D557-4F31-B55E-C85790A3F677}" type="parTrans" cxnId="{FE18AF05-06C1-4C81-BAE1-4FD19D045C1A}">
      <dgm:prSet/>
      <dgm:spPr/>
      <dgm:t>
        <a:bodyPr/>
        <a:lstStyle/>
        <a:p>
          <a:endParaRPr lang="ru-RU"/>
        </a:p>
      </dgm:t>
    </dgm:pt>
    <dgm:pt modelId="{BDDE0FFD-0257-4A33-BEA7-6F60443D1B21}" type="sibTrans" cxnId="{FE18AF05-06C1-4C81-BAE1-4FD19D045C1A}">
      <dgm:prSet/>
      <dgm:spPr/>
      <dgm:t>
        <a:bodyPr/>
        <a:lstStyle/>
        <a:p>
          <a:endParaRPr lang="ru-RU"/>
        </a:p>
      </dgm:t>
    </dgm:pt>
    <dgm:pt modelId="{77BD6D21-44D8-4D48-881C-9E0B04B6F6D5}" type="pres">
      <dgm:prSet presAssocID="{AC66B761-D3FC-4F68-BB7C-4C42FCF840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D8E956-E92A-4ADD-9008-A5BF14492FAB}" type="pres">
      <dgm:prSet presAssocID="{F91CCE2A-2246-4B98-90A5-A9DCC3A37F89}" presName="root1" presStyleCnt="0"/>
      <dgm:spPr/>
    </dgm:pt>
    <dgm:pt modelId="{2CEAFB1A-A616-49BF-AF37-234D44FD0F48}" type="pres">
      <dgm:prSet presAssocID="{F91CCE2A-2246-4B98-90A5-A9DCC3A37F89}" presName="LevelOneTextNode" presStyleLbl="node0" presStyleIdx="0" presStyleCnt="1" custScaleX="41689" custScaleY="316688" custLinFactNeighborX="2148" custLinFactNeighborY="-49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0CCF3A-9100-4B5B-87AF-F1BC9AA2E0E3}" type="pres">
      <dgm:prSet presAssocID="{F91CCE2A-2246-4B98-90A5-A9DCC3A37F89}" presName="level2hierChild" presStyleCnt="0"/>
      <dgm:spPr/>
    </dgm:pt>
    <dgm:pt modelId="{4EF1D54B-24BD-4DEA-85B6-2453CC74E89C}" type="pres">
      <dgm:prSet presAssocID="{7B8051AB-474E-4493-ACE9-C2F041AF0F5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980C570-5E25-40D1-8945-5F019DA3A865}" type="pres">
      <dgm:prSet presAssocID="{7B8051AB-474E-4493-ACE9-C2F041AF0F5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0F88A43-0D6E-4B92-9E35-8853AE747BEF}" type="pres">
      <dgm:prSet presAssocID="{E1C1A81C-26F1-41DB-B02D-21FFD1A7E629}" presName="root2" presStyleCnt="0"/>
      <dgm:spPr/>
    </dgm:pt>
    <dgm:pt modelId="{49B0FA21-EC75-4E81-860F-877B83FD3D8F}" type="pres">
      <dgm:prSet presAssocID="{E1C1A81C-26F1-41DB-B02D-21FFD1A7E62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487693-71BB-4CC7-9244-036200D442B3}" type="pres">
      <dgm:prSet presAssocID="{E1C1A81C-26F1-41DB-B02D-21FFD1A7E629}" presName="level3hierChild" presStyleCnt="0"/>
      <dgm:spPr/>
    </dgm:pt>
    <dgm:pt modelId="{82E47E4A-B40A-40D6-BDB0-DBDF2E70EF0F}" type="pres">
      <dgm:prSet presAssocID="{C0662BCB-D557-4F31-B55E-C85790A3F677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3C1D7E8A-755B-4103-83E3-2C792E82D7D9}" type="pres">
      <dgm:prSet presAssocID="{C0662BCB-D557-4F31-B55E-C85790A3F677}" presName="connTx" presStyleLbl="parChTrans1D3" presStyleIdx="0" presStyleCnt="4"/>
      <dgm:spPr/>
      <dgm:t>
        <a:bodyPr/>
        <a:lstStyle/>
        <a:p>
          <a:endParaRPr lang="ru-RU"/>
        </a:p>
      </dgm:t>
    </dgm:pt>
    <dgm:pt modelId="{D20C6D31-22D2-42A4-9672-DFF1BE46B163}" type="pres">
      <dgm:prSet presAssocID="{E1A9E915-38CC-4558-BBC3-D369126C969E}" presName="root2" presStyleCnt="0"/>
      <dgm:spPr/>
    </dgm:pt>
    <dgm:pt modelId="{B786BE24-218E-4B0B-8B00-1970154747D7}" type="pres">
      <dgm:prSet presAssocID="{E1A9E915-38CC-4558-BBC3-D369126C969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97CF41-6887-4A1C-BEDB-8B3E2FACEF73}" type="pres">
      <dgm:prSet presAssocID="{E1A9E915-38CC-4558-BBC3-D369126C969E}" presName="level3hierChild" presStyleCnt="0"/>
      <dgm:spPr/>
    </dgm:pt>
    <dgm:pt modelId="{F4E8B468-78B6-46E5-8998-01AA859DDDAF}" type="pres">
      <dgm:prSet presAssocID="{34F109B0-7F56-453A-B516-EA07580C6615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2F94E303-C51D-4442-9A4D-BAD55E62A797}" type="pres">
      <dgm:prSet presAssocID="{34F109B0-7F56-453A-B516-EA07580C6615}" presName="connTx" presStyleLbl="parChTrans1D3" presStyleIdx="1" presStyleCnt="4"/>
      <dgm:spPr/>
      <dgm:t>
        <a:bodyPr/>
        <a:lstStyle/>
        <a:p>
          <a:endParaRPr lang="ru-RU"/>
        </a:p>
      </dgm:t>
    </dgm:pt>
    <dgm:pt modelId="{BA5C9BFB-76CB-4869-8855-314AAB4BD2B8}" type="pres">
      <dgm:prSet presAssocID="{16456C44-92F4-4E44-B37D-21D212349873}" presName="root2" presStyleCnt="0"/>
      <dgm:spPr/>
    </dgm:pt>
    <dgm:pt modelId="{080BCE31-A92A-4F30-990B-C940F5F8BB90}" type="pres">
      <dgm:prSet presAssocID="{16456C44-92F4-4E44-B37D-21D21234987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9F409F-0AF8-411E-96D0-B1CEACD42C17}" type="pres">
      <dgm:prSet presAssocID="{16456C44-92F4-4E44-B37D-21D212349873}" presName="level3hierChild" presStyleCnt="0"/>
      <dgm:spPr/>
    </dgm:pt>
    <dgm:pt modelId="{16D120D6-DE9C-4CEE-940D-39AA2C197EF5}" type="pres">
      <dgm:prSet presAssocID="{2A324F23-CB83-44AE-BF35-847242638403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2F5D98A8-2FD2-4FFD-9C27-0B60366A4F2B}" type="pres">
      <dgm:prSet presAssocID="{2A324F23-CB83-44AE-BF35-847242638403}" presName="connTx" presStyleLbl="parChTrans1D3" presStyleIdx="2" presStyleCnt="4"/>
      <dgm:spPr/>
      <dgm:t>
        <a:bodyPr/>
        <a:lstStyle/>
        <a:p>
          <a:endParaRPr lang="ru-RU"/>
        </a:p>
      </dgm:t>
    </dgm:pt>
    <dgm:pt modelId="{F76EFD34-DC18-4655-8E5F-F9884372F2B4}" type="pres">
      <dgm:prSet presAssocID="{2F2CC5E1-2BBE-41DB-A152-ECB067A81AFB}" presName="root2" presStyleCnt="0"/>
      <dgm:spPr/>
    </dgm:pt>
    <dgm:pt modelId="{BA748659-23F3-49CD-8CB2-6B78FD5F917A}" type="pres">
      <dgm:prSet presAssocID="{2F2CC5E1-2BBE-41DB-A152-ECB067A81AF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F4CE9B-6ECA-4331-A2AD-248033945ED6}" type="pres">
      <dgm:prSet presAssocID="{2F2CC5E1-2BBE-41DB-A152-ECB067A81AFB}" presName="level3hierChild" presStyleCnt="0"/>
      <dgm:spPr/>
    </dgm:pt>
    <dgm:pt modelId="{6ABF9E8A-BB03-4EA1-B5C5-6E389C697516}" type="pres">
      <dgm:prSet presAssocID="{4A120620-5266-40EF-A204-A0C3C7251B4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462FD30-3ED7-4BCD-8053-8D1F2EBB264F}" type="pres">
      <dgm:prSet presAssocID="{4A120620-5266-40EF-A204-A0C3C7251B4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BA52E00-515A-4E86-B6C9-18B18736658F}" type="pres">
      <dgm:prSet presAssocID="{DA478514-014B-4A5E-88FC-89145DCD54A4}" presName="root2" presStyleCnt="0"/>
      <dgm:spPr/>
    </dgm:pt>
    <dgm:pt modelId="{C8F76D43-4C84-4828-9E55-68678542E5DC}" type="pres">
      <dgm:prSet presAssocID="{DA478514-014B-4A5E-88FC-89145DCD54A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0C899B-102F-477B-B669-3B081DF33E96}" type="pres">
      <dgm:prSet presAssocID="{DA478514-014B-4A5E-88FC-89145DCD54A4}" presName="level3hierChild" presStyleCnt="0"/>
      <dgm:spPr/>
    </dgm:pt>
    <dgm:pt modelId="{0C4CC471-C375-443A-9078-5505376257EC}" type="pres">
      <dgm:prSet presAssocID="{6D676084-E767-422A-BFF9-1EB5AFC6F94E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F90EB5F0-26EC-4103-86E7-9ABC0C21CB1B}" type="pres">
      <dgm:prSet presAssocID="{6D676084-E767-422A-BFF9-1EB5AFC6F94E}" presName="connTx" presStyleLbl="parChTrans1D3" presStyleIdx="3" presStyleCnt="4"/>
      <dgm:spPr/>
      <dgm:t>
        <a:bodyPr/>
        <a:lstStyle/>
        <a:p>
          <a:endParaRPr lang="ru-RU"/>
        </a:p>
      </dgm:t>
    </dgm:pt>
    <dgm:pt modelId="{5A47AC79-4972-4E1E-A6D9-3BC87B39B31A}" type="pres">
      <dgm:prSet presAssocID="{986A4E34-F15E-44F1-AEDB-0E708C0D1B5D}" presName="root2" presStyleCnt="0"/>
      <dgm:spPr/>
    </dgm:pt>
    <dgm:pt modelId="{9F387556-95EA-4E39-AB17-1AD9C3255911}" type="pres">
      <dgm:prSet presAssocID="{986A4E34-F15E-44F1-AEDB-0E708C0D1B5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8E7EE1-AEC5-46FD-8AD4-04C8758C9103}" type="pres">
      <dgm:prSet presAssocID="{986A4E34-F15E-44F1-AEDB-0E708C0D1B5D}" presName="level3hierChild" presStyleCnt="0"/>
      <dgm:spPr/>
    </dgm:pt>
  </dgm:ptLst>
  <dgm:cxnLst>
    <dgm:cxn modelId="{85D321AE-F68B-4625-8E24-5F86510FACDE}" type="presOf" srcId="{7B8051AB-474E-4493-ACE9-C2F041AF0F54}" destId="{6980C570-5E25-40D1-8945-5F019DA3A865}" srcOrd="1" destOrd="0" presId="urn:microsoft.com/office/officeart/2005/8/layout/hierarchy2"/>
    <dgm:cxn modelId="{89E9156C-021F-45F8-A889-5363B67FC2F3}" type="presOf" srcId="{6D676084-E767-422A-BFF9-1EB5AFC6F94E}" destId="{F90EB5F0-26EC-4103-86E7-9ABC0C21CB1B}" srcOrd="1" destOrd="0" presId="urn:microsoft.com/office/officeart/2005/8/layout/hierarchy2"/>
    <dgm:cxn modelId="{406E0975-336F-4E81-85C3-41FA8B7441DB}" type="presOf" srcId="{4A120620-5266-40EF-A204-A0C3C7251B46}" destId="{6ABF9E8A-BB03-4EA1-B5C5-6E389C697516}" srcOrd="0" destOrd="0" presId="urn:microsoft.com/office/officeart/2005/8/layout/hierarchy2"/>
    <dgm:cxn modelId="{A5E443DC-90E4-494E-B17A-814C5FF4BFCF}" srcId="{AC66B761-D3FC-4F68-BB7C-4C42FCF84086}" destId="{F91CCE2A-2246-4B98-90A5-A9DCC3A37F89}" srcOrd="0" destOrd="0" parTransId="{5B2614D6-6CC2-456C-9D9E-13FC6E32768B}" sibTransId="{9798149B-A20B-427B-8119-D331B193B917}"/>
    <dgm:cxn modelId="{5FD2F209-6DFA-4453-8056-A01B529F36A9}" type="presOf" srcId="{E1C1A81C-26F1-41DB-B02D-21FFD1A7E629}" destId="{49B0FA21-EC75-4E81-860F-877B83FD3D8F}" srcOrd="0" destOrd="0" presId="urn:microsoft.com/office/officeart/2005/8/layout/hierarchy2"/>
    <dgm:cxn modelId="{2ECD0A86-4EF2-48DD-92F6-2A470978957D}" type="presOf" srcId="{34F109B0-7F56-453A-B516-EA07580C6615}" destId="{F4E8B468-78B6-46E5-8998-01AA859DDDAF}" srcOrd="0" destOrd="0" presId="urn:microsoft.com/office/officeart/2005/8/layout/hierarchy2"/>
    <dgm:cxn modelId="{D69FAF76-973B-450E-91C6-FC28D2D810DB}" srcId="{E1C1A81C-26F1-41DB-B02D-21FFD1A7E629}" destId="{16456C44-92F4-4E44-B37D-21D212349873}" srcOrd="1" destOrd="0" parTransId="{34F109B0-7F56-453A-B516-EA07580C6615}" sibTransId="{0945C4E2-CC81-4A44-807D-0BC82A8C89ED}"/>
    <dgm:cxn modelId="{C6421809-D738-47E0-989D-8A674A93DB59}" type="presOf" srcId="{7B8051AB-474E-4493-ACE9-C2F041AF0F54}" destId="{4EF1D54B-24BD-4DEA-85B6-2453CC74E89C}" srcOrd="0" destOrd="0" presId="urn:microsoft.com/office/officeart/2005/8/layout/hierarchy2"/>
    <dgm:cxn modelId="{139AD252-B8BD-4D34-9B40-885C9E27F9F1}" srcId="{F91CCE2A-2246-4B98-90A5-A9DCC3A37F89}" destId="{DA478514-014B-4A5E-88FC-89145DCD54A4}" srcOrd="1" destOrd="0" parTransId="{4A120620-5266-40EF-A204-A0C3C7251B46}" sibTransId="{4DFC137B-B56F-4BDE-A9F6-14FC791237A4}"/>
    <dgm:cxn modelId="{CAEA0C9F-B8E7-46D3-93AA-BF3EAA98B31C}" type="presOf" srcId="{4A120620-5266-40EF-A204-A0C3C7251B46}" destId="{2462FD30-3ED7-4BCD-8053-8D1F2EBB264F}" srcOrd="1" destOrd="0" presId="urn:microsoft.com/office/officeart/2005/8/layout/hierarchy2"/>
    <dgm:cxn modelId="{8E808E03-78D6-415A-A5D4-BBF89132CB99}" srcId="{F91CCE2A-2246-4B98-90A5-A9DCC3A37F89}" destId="{E1C1A81C-26F1-41DB-B02D-21FFD1A7E629}" srcOrd="0" destOrd="0" parTransId="{7B8051AB-474E-4493-ACE9-C2F041AF0F54}" sibTransId="{67F57B8E-A33A-49FC-850C-A71FC784654E}"/>
    <dgm:cxn modelId="{6F6E08A3-646B-4C44-ACDE-83C7233111EF}" type="presOf" srcId="{986A4E34-F15E-44F1-AEDB-0E708C0D1B5D}" destId="{9F387556-95EA-4E39-AB17-1AD9C3255911}" srcOrd="0" destOrd="0" presId="urn:microsoft.com/office/officeart/2005/8/layout/hierarchy2"/>
    <dgm:cxn modelId="{00383C38-1142-4602-823B-959823C15AD5}" srcId="{DA478514-014B-4A5E-88FC-89145DCD54A4}" destId="{986A4E34-F15E-44F1-AEDB-0E708C0D1B5D}" srcOrd="0" destOrd="0" parTransId="{6D676084-E767-422A-BFF9-1EB5AFC6F94E}" sibTransId="{90BC4C6C-680B-4EFF-B48A-5B26FC36A108}"/>
    <dgm:cxn modelId="{3122E945-9BE0-47BD-8FF1-81CAE336ED0F}" type="presOf" srcId="{2A324F23-CB83-44AE-BF35-847242638403}" destId="{2F5D98A8-2FD2-4FFD-9C27-0B60366A4F2B}" srcOrd="1" destOrd="0" presId="urn:microsoft.com/office/officeart/2005/8/layout/hierarchy2"/>
    <dgm:cxn modelId="{FE18AF05-06C1-4C81-BAE1-4FD19D045C1A}" srcId="{E1C1A81C-26F1-41DB-B02D-21FFD1A7E629}" destId="{E1A9E915-38CC-4558-BBC3-D369126C969E}" srcOrd="0" destOrd="0" parTransId="{C0662BCB-D557-4F31-B55E-C85790A3F677}" sibTransId="{BDDE0FFD-0257-4A33-BEA7-6F60443D1B21}"/>
    <dgm:cxn modelId="{F0D607A4-8D61-4382-A161-80D4B521AC88}" type="presOf" srcId="{C0662BCB-D557-4F31-B55E-C85790A3F677}" destId="{82E47E4A-B40A-40D6-BDB0-DBDF2E70EF0F}" srcOrd="0" destOrd="0" presId="urn:microsoft.com/office/officeart/2005/8/layout/hierarchy2"/>
    <dgm:cxn modelId="{C7266796-7927-4ECE-94F0-502B6B550CB2}" srcId="{E1C1A81C-26F1-41DB-B02D-21FFD1A7E629}" destId="{2F2CC5E1-2BBE-41DB-A152-ECB067A81AFB}" srcOrd="2" destOrd="0" parTransId="{2A324F23-CB83-44AE-BF35-847242638403}" sibTransId="{6B2F0469-A8DE-45A8-ACFD-22F441D971BA}"/>
    <dgm:cxn modelId="{8243C3FB-0ECA-438F-99E9-D9253B153F92}" type="presOf" srcId="{34F109B0-7F56-453A-B516-EA07580C6615}" destId="{2F94E303-C51D-4442-9A4D-BAD55E62A797}" srcOrd="1" destOrd="0" presId="urn:microsoft.com/office/officeart/2005/8/layout/hierarchy2"/>
    <dgm:cxn modelId="{900F40BC-B4E6-45FE-890F-A1CF073B4347}" type="presOf" srcId="{AC66B761-D3FC-4F68-BB7C-4C42FCF84086}" destId="{77BD6D21-44D8-4D48-881C-9E0B04B6F6D5}" srcOrd="0" destOrd="0" presId="urn:microsoft.com/office/officeart/2005/8/layout/hierarchy2"/>
    <dgm:cxn modelId="{E80E1584-318B-4115-A213-313BC6661D4E}" type="presOf" srcId="{F91CCE2A-2246-4B98-90A5-A9DCC3A37F89}" destId="{2CEAFB1A-A616-49BF-AF37-234D44FD0F48}" srcOrd="0" destOrd="0" presId="urn:microsoft.com/office/officeart/2005/8/layout/hierarchy2"/>
    <dgm:cxn modelId="{82ABA2E3-2955-4D6A-BC0D-4BBEEA52B0AB}" type="presOf" srcId="{16456C44-92F4-4E44-B37D-21D212349873}" destId="{080BCE31-A92A-4F30-990B-C940F5F8BB90}" srcOrd="0" destOrd="0" presId="urn:microsoft.com/office/officeart/2005/8/layout/hierarchy2"/>
    <dgm:cxn modelId="{92BE3E89-87F3-4852-A489-9646C9CF77E0}" type="presOf" srcId="{E1A9E915-38CC-4558-BBC3-D369126C969E}" destId="{B786BE24-218E-4B0B-8B00-1970154747D7}" srcOrd="0" destOrd="0" presId="urn:microsoft.com/office/officeart/2005/8/layout/hierarchy2"/>
    <dgm:cxn modelId="{1BA9B474-F367-417C-8ECB-ACE811CD54B8}" type="presOf" srcId="{2F2CC5E1-2BBE-41DB-A152-ECB067A81AFB}" destId="{BA748659-23F3-49CD-8CB2-6B78FD5F917A}" srcOrd="0" destOrd="0" presId="urn:microsoft.com/office/officeart/2005/8/layout/hierarchy2"/>
    <dgm:cxn modelId="{A13E3E11-2A4E-452D-8BAC-C25400C20D41}" type="presOf" srcId="{C0662BCB-D557-4F31-B55E-C85790A3F677}" destId="{3C1D7E8A-755B-4103-83E3-2C792E82D7D9}" srcOrd="1" destOrd="0" presId="urn:microsoft.com/office/officeart/2005/8/layout/hierarchy2"/>
    <dgm:cxn modelId="{499C7D47-2EC6-4852-BEA6-81F924C9386D}" type="presOf" srcId="{DA478514-014B-4A5E-88FC-89145DCD54A4}" destId="{C8F76D43-4C84-4828-9E55-68678542E5DC}" srcOrd="0" destOrd="0" presId="urn:microsoft.com/office/officeart/2005/8/layout/hierarchy2"/>
    <dgm:cxn modelId="{7DAAA5C0-34C4-4727-8D9D-4FEBC57B8367}" type="presOf" srcId="{2A324F23-CB83-44AE-BF35-847242638403}" destId="{16D120D6-DE9C-4CEE-940D-39AA2C197EF5}" srcOrd="0" destOrd="0" presId="urn:microsoft.com/office/officeart/2005/8/layout/hierarchy2"/>
    <dgm:cxn modelId="{C2C6AE34-8197-4985-A5DD-F0A95E692B5F}" type="presOf" srcId="{6D676084-E767-422A-BFF9-1EB5AFC6F94E}" destId="{0C4CC471-C375-443A-9078-5505376257EC}" srcOrd="0" destOrd="0" presId="urn:microsoft.com/office/officeart/2005/8/layout/hierarchy2"/>
    <dgm:cxn modelId="{161F320B-7FC4-4379-95CB-80C13D0251C5}" type="presParOf" srcId="{77BD6D21-44D8-4D48-881C-9E0B04B6F6D5}" destId="{34D8E956-E92A-4ADD-9008-A5BF14492FAB}" srcOrd="0" destOrd="0" presId="urn:microsoft.com/office/officeart/2005/8/layout/hierarchy2"/>
    <dgm:cxn modelId="{59B9B543-5A6D-4C67-8AFD-452250B5A5C1}" type="presParOf" srcId="{34D8E956-E92A-4ADD-9008-A5BF14492FAB}" destId="{2CEAFB1A-A616-49BF-AF37-234D44FD0F48}" srcOrd="0" destOrd="0" presId="urn:microsoft.com/office/officeart/2005/8/layout/hierarchy2"/>
    <dgm:cxn modelId="{CA19DDD4-DF66-42E8-ADC6-C8B560DF57A4}" type="presParOf" srcId="{34D8E956-E92A-4ADD-9008-A5BF14492FAB}" destId="{CD0CCF3A-9100-4B5B-87AF-F1BC9AA2E0E3}" srcOrd="1" destOrd="0" presId="urn:microsoft.com/office/officeart/2005/8/layout/hierarchy2"/>
    <dgm:cxn modelId="{3422FF39-7C37-4C56-BB21-FA440EA1C252}" type="presParOf" srcId="{CD0CCF3A-9100-4B5B-87AF-F1BC9AA2E0E3}" destId="{4EF1D54B-24BD-4DEA-85B6-2453CC74E89C}" srcOrd="0" destOrd="0" presId="urn:microsoft.com/office/officeart/2005/8/layout/hierarchy2"/>
    <dgm:cxn modelId="{D3A4A7DD-20A5-499C-8FF2-18291CB2780D}" type="presParOf" srcId="{4EF1D54B-24BD-4DEA-85B6-2453CC74E89C}" destId="{6980C570-5E25-40D1-8945-5F019DA3A865}" srcOrd="0" destOrd="0" presId="urn:microsoft.com/office/officeart/2005/8/layout/hierarchy2"/>
    <dgm:cxn modelId="{668E2614-A5BD-40CA-BD81-1B2BD6631CB9}" type="presParOf" srcId="{CD0CCF3A-9100-4B5B-87AF-F1BC9AA2E0E3}" destId="{F0F88A43-0D6E-4B92-9E35-8853AE747BEF}" srcOrd="1" destOrd="0" presId="urn:microsoft.com/office/officeart/2005/8/layout/hierarchy2"/>
    <dgm:cxn modelId="{1FF88BCD-E4FC-4C4A-8E2F-5B8A2F726DB8}" type="presParOf" srcId="{F0F88A43-0D6E-4B92-9E35-8853AE747BEF}" destId="{49B0FA21-EC75-4E81-860F-877B83FD3D8F}" srcOrd="0" destOrd="0" presId="urn:microsoft.com/office/officeart/2005/8/layout/hierarchy2"/>
    <dgm:cxn modelId="{8A8B5257-7BCA-4DE9-B771-C9E2BE73203A}" type="presParOf" srcId="{F0F88A43-0D6E-4B92-9E35-8853AE747BEF}" destId="{22487693-71BB-4CC7-9244-036200D442B3}" srcOrd="1" destOrd="0" presId="urn:microsoft.com/office/officeart/2005/8/layout/hierarchy2"/>
    <dgm:cxn modelId="{63CB4747-9DFF-46C1-958E-C100AC754A1C}" type="presParOf" srcId="{22487693-71BB-4CC7-9244-036200D442B3}" destId="{82E47E4A-B40A-40D6-BDB0-DBDF2E70EF0F}" srcOrd="0" destOrd="0" presId="urn:microsoft.com/office/officeart/2005/8/layout/hierarchy2"/>
    <dgm:cxn modelId="{29B5D651-6E90-4596-967A-477F01959B1F}" type="presParOf" srcId="{82E47E4A-B40A-40D6-BDB0-DBDF2E70EF0F}" destId="{3C1D7E8A-755B-4103-83E3-2C792E82D7D9}" srcOrd="0" destOrd="0" presId="urn:microsoft.com/office/officeart/2005/8/layout/hierarchy2"/>
    <dgm:cxn modelId="{E1F352EC-33BF-43F5-8574-DF82B98A5AE9}" type="presParOf" srcId="{22487693-71BB-4CC7-9244-036200D442B3}" destId="{D20C6D31-22D2-42A4-9672-DFF1BE46B163}" srcOrd="1" destOrd="0" presId="urn:microsoft.com/office/officeart/2005/8/layout/hierarchy2"/>
    <dgm:cxn modelId="{9F4BB301-4B5A-4FE5-8591-D0AA6EE53E2C}" type="presParOf" srcId="{D20C6D31-22D2-42A4-9672-DFF1BE46B163}" destId="{B786BE24-218E-4B0B-8B00-1970154747D7}" srcOrd="0" destOrd="0" presId="urn:microsoft.com/office/officeart/2005/8/layout/hierarchy2"/>
    <dgm:cxn modelId="{A7B3B2E5-F01A-45A7-8758-D0F0E5B8AA59}" type="presParOf" srcId="{D20C6D31-22D2-42A4-9672-DFF1BE46B163}" destId="{2197CF41-6887-4A1C-BEDB-8B3E2FACEF73}" srcOrd="1" destOrd="0" presId="urn:microsoft.com/office/officeart/2005/8/layout/hierarchy2"/>
    <dgm:cxn modelId="{568F466C-F4C8-4C97-B60F-EE6675CC40A6}" type="presParOf" srcId="{22487693-71BB-4CC7-9244-036200D442B3}" destId="{F4E8B468-78B6-46E5-8998-01AA859DDDAF}" srcOrd="2" destOrd="0" presId="urn:microsoft.com/office/officeart/2005/8/layout/hierarchy2"/>
    <dgm:cxn modelId="{307A2A65-02D4-4D83-9A15-12634387006D}" type="presParOf" srcId="{F4E8B468-78B6-46E5-8998-01AA859DDDAF}" destId="{2F94E303-C51D-4442-9A4D-BAD55E62A797}" srcOrd="0" destOrd="0" presId="urn:microsoft.com/office/officeart/2005/8/layout/hierarchy2"/>
    <dgm:cxn modelId="{D4BF7C43-CF77-4A59-8CCA-9DFFE8F1BDAE}" type="presParOf" srcId="{22487693-71BB-4CC7-9244-036200D442B3}" destId="{BA5C9BFB-76CB-4869-8855-314AAB4BD2B8}" srcOrd="3" destOrd="0" presId="urn:microsoft.com/office/officeart/2005/8/layout/hierarchy2"/>
    <dgm:cxn modelId="{5B53524E-DE2D-4D7A-9453-ACF977551C91}" type="presParOf" srcId="{BA5C9BFB-76CB-4869-8855-314AAB4BD2B8}" destId="{080BCE31-A92A-4F30-990B-C940F5F8BB90}" srcOrd="0" destOrd="0" presId="urn:microsoft.com/office/officeart/2005/8/layout/hierarchy2"/>
    <dgm:cxn modelId="{6BCC5EBD-21FE-4B98-9C36-0E6DC51D75D9}" type="presParOf" srcId="{BA5C9BFB-76CB-4869-8855-314AAB4BD2B8}" destId="{B69F409F-0AF8-411E-96D0-B1CEACD42C17}" srcOrd="1" destOrd="0" presId="urn:microsoft.com/office/officeart/2005/8/layout/hierarchy2"/>
    <dgm:cxn modelId="{442F6B9B-E739-4C96-B79A-58EC3A5E7D0C}" type="presParOf" srcId="{22487693-71BB-4CC7-9244-036200D442B3}" destId="{16D120D6-DE9C-4CEE-940D-39AA2C197EF5}" srcOrd="4" destOrd="0" presId="urn:microsoft.com/office/officeart/2005/8/layout/hierarchy2"/>
    <dgm:cxn modelId="{984043FB-8E01-4F57-A4CF-996944D5E714}" type="presParOf" srcId="{16D120D6-DE9C-4CEE-940D-39AA2C197EF5}" destId="{2F5D98A8-2FD2-4FFD-9C27-0B60366A4F2B}" srcOrd="0" destOrd="0" presId="urn:microsoft.com/office/officeart/2005/8/layout/hierarchy2"/>
    <dgm:cxn modelId="{4E84AAE4-4850-46C5-97C1-52BA44B4A231}" type="presParOf" srcId="{22487693-71BB-4CC7-9244-036200D442B3}" destId="{F76EFD34-DC18-4655-8E5F-F9884372F2B4}" srcOrd="5" destOrd="0" presId="urn:microsoft.com/office/officeart/2005/8/layout/hierarchy2"/>
    <dgm:cxn modelId="{66AEB3DB-6A08-41F6-8348-3130E7B4EBAC}" type="presParOf" srcId="{F76EFD34-DC18-4655-8E5F-F9884372F2B4}" destId="{BA748659-23F3-49CD-8CB2-6B78FD5F917A}" srcOrd="0" destOrd="0" presId="urn:microsoft.com/office/officeart/2005/8/layout/hierarchy2"/>
    <dgm:cxn modelId="{CCAB6F79-8E86-4953-83B7-F30DA1FABBD0}" type="presParOf" srcId="{F76EFD34-DC18-4655-8E5F-F9884372F2B4}" destId="{8AF4CE9B-6ECA-4331-A2AD-248033945ED6}" srcOrd="1" destOrd="0" presId="urn:microsoft.com/office/officeart/2005/8/layout/hierarchy2"/>
    <dgm:cxn modelId="{7B7DAE9A-0A31-41A3-8025-2D947ED82C30}" type="presParOf" srcId="{CD0CCF3A-9100-4B5B-87AF-F1BC9AA2E0E3}" destId="{6ABF9E8A-BB03-4EA1-B5C5-6E389C697516}" srcOrd="2" destOrd="0" presId="urn:microsoft.com/office/officeart/2005/8/layout/hierarchy2"/>
    <dgm:cxn modelId="{92C89D2D-B0F8-41ED-BC5B-232C87123E21}" type="presParOf" srcId="{6ABF9E8A-BB03-4EA1-B5C5-6E389C697516}" destId="{2462FD30-3ED7-4BCD-8053-8D1F2EBB264F}" srcOrd="0" destOrd="0" presId="urn:microsoft.com/office/officeart/2005/8/layout/hierarchy2"/>
    <dgm:cxn modelId="{55C99714-28EB-4131-82E9-BABCEC1A733B}" type="presParOf" srcId="{CD0CCF3A-9100-4B5B-87AF-F1BC9AA2E0E3}" destId="{4BA52E00-515A-4E86-B6C9-18B18736658F}" srcOrd="3" destOrd="0" presId="urn:microsoft.com/office/officeart/2005/8/layout/hierarchy2"/>
    <dgm:cxn modelId="{6AA565BA-090F-4BB9-A763-E26E7F6554B0}" type="presParOf" srcId="{4BA52E00-515A-4E86-B6C9-18B18736658F}" destId="{C8F76D43-4C84-4828-9E55-68678542E5DC}" srcOrd="0" destOrd="0" presId="urn:microsoft.com/office/officeart/2005/8/layout/hierarchy2"/>
    <dgm:cxn modelId="{CE2D59F6-A56C-45EB-B02A-3734193D7042}" type="presParOf" srcId="{4BA52E00-515A-4E86-B6C9-18B18736658F}" destId="{180C899B-102F-477B-B669-3B081DF33E96}" srcOrd="1" destOrd="0" presId="urn:microsoft.com/office/officeart/2005/8/layout/hierarchy2"/>
    <dgm:cxn modelId="{36A1EB25-CF85-4F68-9EF8-E57088696943}" type="presParOf" srcId="{180C899B-102F-477B-B669-3B081DF33E96}" destId="{0C4CC471-C375-443A-9078-5505376257EC}" srcOrd="0" destOrd="0" presId="urn:microsoft.com/office/officeart/2005/8/layout/hierarchy2"/>
    <dgm:cxn modelId="{A99686FC-DC8E-4296-A142-9EFE316ECB57}" type="presParOf" srcId="{0C4CC471-C375-443A-9078-5505376257EC}" destId="{F90EB5F0-26EC-4103-86E7-9ABC0C21CB1B}" srcOrd="0" destOrd="0" presId="urn:microsoft.com/office/officeart/2005/8/layout/hierarchy2"/>
    <dgm:cxn modelId="{533CF3CF-8F1C-4057-85C6-1D9900F8A5D8}" type="presParOf" srcId="{180C899B-102F-477B-B669-3B081DF33E96}" destId="{5A47AC79-4972-4E1E-A6D9-3BC87B39B31A}" srcOrd="1" destOrd="0" presId="urn:microsoft.com/office/officeart/2005/8/layout/hierarchy2"/>
    <dgm:cxn modelId="{24066B04-05D8-403D-8D39-9A8CE546F689}" type="presParOf" srcId="{5A47AC79-4972-4E1E-A6D9-3BC87B39B31A}" destId="{9F387556-95EA-4E39-AB17-1AD9C3255911}" srcOrd="0" destOrd="0" presId="urn:microsoft.com/office/officeart/2005/8/layout/hierarchy2"/>
    <dgm:cxn modelId="{800AB3D0-274A-4140-B0CA-C4514C67324C}" type="presParOf" srcId="{5A47AC79-4972-4E1E-A6D9-3BC87B39B31A}" destId="{AA8E7EE1-AEC5-46FD-8AD4-04C8758C91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DFBE15-8BBB-475B-A981-097366A6AAF7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21E44EE-BCC8-4965-8528-61D141881485}">
      <dgm:prSet phldrT="[Текст]" custT="1"/>
      <dgm:spPr/>
      <dgm:t>
        <a:bodyPr/>
        <a:lstStyle/>
        <a:p>
          <a:r>
            <a:rPr lang="ru-RU" sz="1200" dirty="0"/>
            <a:t>Социальные партнеры</a:t>
          </a:r>
        </a:p>
      </dgm:t>
    </dgm:pt>
    <dgm:pt modelId="{16E57A67-37B9-42D3-B4AF-837417664DF2}" type="parTrans" cxnId="{A7A02F2B-6339-4728-9374-2CB2EFFDE7A5}">
      <dgm:prSet/>
      <dgm:spPr/>
      <dgm:t>
        <a:bodyPr/>
        <a:lstStyle/>
        <a:p>
          <a:endParaRPr lang="ru-RU"/>
        </a:p>
      </dgm:t>
    </dgm:pt>
    <dgm:pt modelId="{3FC8E1B4-F65B-4F16-89FD-2BD1CFB9F02D}" type="sibTrans" cxnId="{A7A02F2B-6339-4728-9374-2CB2EFFDE7A5}">
      <dgm:prSet/>
      <dgm:spPr/>
      <dgm:t>
        <a:bodyPr/>
        <a:lstStyle/>
        <a:p>
          <a:endParaRPr lang="ru-RU"/>
        </a:p>
      </dgm:t>
    </dgm:pt>
    <dgm:pt modelId="{3A76DFCB-F647-4B0E-A6DF-AD0DEDCEEDD1}">
      <dgm:prSet phldrT="[Текст]" custT="1"/>
      <dgm:spPr/>
      <dgm:t>
        <a:bodyPr/>
        <a:lstStyle/>
        <a:p>
          <a:r>
            <a:rPr lang="ru-RU" sz="1000" dirty="0"/>
            <a:t>Учреждения культуры</a:t>
          </a:r>
        </a:p>
      </dgm:t>
    </dgm:pt>
    <dgm:pt modelId="{7A910D97-3294-4057-B259-81D68D9E086E}" type="parTrans" cxnId="{D4339DA9-A45F-4631-A4AB-877CED077089}">
      <dgm:prSet/>
      <dgm:spPr/>
      <dgm:t>
        <a:bodyPr/>
        <a:lstStyle/>
        <a:p>
          <a:endParaRPr lang="ru-RU"/>
        </a:p>
      </dgm:t>
    </dgm:pt>
    <dgm:pt modelId="{088965DA-ED49-464A-8032-7CA2E3F3D0FA}" type="sibTrans" cxnId="{D4339DA9-A45F-4631-A4AB-877CED077089}">
      <dgm:prSet/>
      <dgm:spPr/>
      <dgm:t>
        <a:bodyPr/>
        <a:lstStyle/>
        <a:p>
          <a:endParaRPr lang="ru-RU"/>
        </a:p>
      </dgm:t>
    </dgm:pt>
    <dgm:pt modelId="{F487643C-ADE3-43C0-96F9-D30487DFB8B2}">
      <dgm:prSet phldrT="[Текст]" custT="1"/>
      <dgm:spPr/>
      <dgm:t>
        <a:bodyPr/>
        <a:lstStyle/>
        <a:p>
          <a:r>
            <a:rPr lang="ru-RU" sz="1000" dirty="0"/>
            <a:t>Учреждения спорта</a:t>
          </a:r>
        </a:p>
      </dgm:t>
    </dgm:pt>
    <dgm:pt modelId="{A7DBEB1B-25C8-4BE6-B9DB-D8D33935EB8A}" type="parTrans" cxnId="{CA6705D0-49F0-4C69-A447-35CA37183DDA}">
      <dgm:prSet/>
      <dgm:spPr/>
      <dgm:t>
        <a:bodyPr/>
        <a:lstStyle/>
        <a:p>
          <a:endParaRPr lang="ru-RU"/>
        </a:p>
      </dgm:t>
    </dgm:pt>
    <dgm:pt modelId="{6C234680-ED1E-4A2B-92D7-5F78FE20BE80}" type="sibTrans" cxnId="{CA6705D0-49F0-4C69-A447-35CA37183DDA}">
      <dgm:prSet/>
      <dgm:spPr/>
      <dgm:t>
        <a:bodyPr/>
        <a:lstStyle/>
        <a:p>
          <a:endParaRPr lang="ru-RU"/>
        </a:p>
      </dgm:t>
    </dgm:pt>
    <dgm:pt modelId="{23F2D0E1-4B17-4D67-9B6B-2E992EE7E3D0}">
      <dgm:prSet custT="1"/>
      <dgm:spPr/>
      <dgm:t>
        <a:bodyPr/>
        <a:lstStyle/>
        <a:p>
          <a:r>
            <a:rPr lang="ru-RU" sz="1000" dirty="0"/>
            <a:t>Дополнительное образование детей</a:t>
          </a:r>
        </a:p>
      </dgm:t>
    </dgm:pt>
    <dgm:pt modelId="{C0284AF4-AFA6-4275-B5F2-A1919F70D14F}" type="parTrans" cxnId="{1EEA7F9B-A297-46AE-B8D5-1FB76A8A00FA}">
      <dgm:prSet/>
      <dgm:spPr/>
      <dgm:t>
        <a:bodyPr/>
        <a:lstStyle/>
        <a:p>
          <a:endParaRPr lang="ru-RU"/>
        </a:p>
      </dgm:t>
    </dgm:pt>
    <dgm:pt modelId="{38516433-CB85-4DDC-BBCD-8DD7E11F4861}" type="sibTrans" cxnId="{1EEA7F9B-A297-46AE-B8D5-1FB76A8A00FA}">
      <dgm:prSet/>
      <dgm:spPr/>
      <dgm:t>
        <a:bodyPr/>
        <a:lstStyle/>
        <a:p>
          <a:endParaRPr lang="ru-RU"/>
        </a:p>
      </dgm:t>
    </dgm:pt>
    <dgm:pt modelId="{FF79ADDB-2329-488C-94E7-E553142C5D44}">
      <dgm:prSet custT="1"/>
      <dgm:spPr/>
      <dgm:t>
        <a:bodyPr/>
        <a:lstStyle/>
        <a:p>
          <a:r>
            <a:rPr lang="ru-RU" sz="1000" dirty="0"/>
            <a:t>Общественные организации</a:t>
          </a:r>
        </a:p>
      </dgm:t>
    </dgm:pt>
    <dgm:pt modelId="{9968BAD4-892E-46F3-AFA9-73980A5DBC25}" type="parTrans" cxnId="{60F0401D-FF0F-4492-A45F-D27D10B15FA6}">
      <dgm:prSet/>
      <dgm:spPr/>
      <dgm:t>
        <a:bodyPr/>
        <a:lstStyle/>
        <a:p>
          <a:endParaRPr lang="ru-RU"/>
        </a:p>
      </dgm:t>
    </dgm:pt>
    <dgm:pt modelId="{1FEAF74F-2C5A-46B1-98B9-E77E0EFD225C}" type="sibTrans" cxnId="{60F0401D-FF0F-4492-A45F-D27D10B15FA6}">
      <dgm:prSet/>
      <dgm:spPr/>
      <dgm:t>
        <a:bodyPr/>
        <a:lstStyle/>
        <a:p>
          <a:endParaRPr lang="ru-RU"/>
        </a:p>
      </dgm:t>
    </dgm:pt>
    <dgm:pt modelId="{D775E95B-966A-4528-8072-C63FA1DF98D9}" type="pres">
      <dgm:prSet presAssocID="{6BDFBE15-8BBB-475B-A981-097366A6AA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F90124-DF73-49E9-9D44-F5F246C9C514}" type="pres">
      <dgm:prSet presAssocID="{021E44EE-BCC8-4965-8528-61D141881485}" presName="root" presStyleCnt="0"/>
      <dgm:spPr/>
    </dgm:pt>
    <dgm:pt modelId="{FF662F9F-8717-4DC3-80ED-59156FDCA190}" type="pres">
      <dgm:prSet presAssocID="{021E44EE-BCC8-4965-8528-61D141881485}" presName="rootComposite" presStyleCnt="0"/>
      <dgm:spPr/>
    </dgm:pt>
    <dgm:pt modelId="{429EA5FB-2DDC-4305-9DFC-B1968071FA40}" type="pres">
      <dgm:prSet presAssocID="{021E44EE-BCC8-4965-8528-61D141881485}" presName="rootText" presStyleLbl="node1" presStyleIdx="0" presStyleCnt="1" custScaleX="266075"/>
      <dgm:spPr/>
      <dgm:t>
        <a:bodyPr/>
        <a:lstStyle/>
        <a:p>
          <a:endParaRPr lang="ru-RU"/>
        </a:p>
      </dgm:t>
    </dgm:pt>
    <dgm:pt modelId="{81211ED6-6700-4363-9E03-56DA680E4258}" type="pres">
      <dgm:prSet presAssocID="{021E44EE-BCC8-4965-8528-61D141881485}" presName="rootConnector" presStyleLbl="node1" presStyleIdx="0" presStyleCnt="1"/>
      <dgm:spPr/>
      <dgm:t>
        <a:bodyPr/>
        <a:lstStyle/>
        <a:p>
          <a:endParaRPr lang="ru-RU"/>
        </a:p>
      </dgm:t>
    </dgm:pt>
    <dgm:pt modelId="{3CCF1712-D2C2-4A92-97CB-08FC8AED253E}" type="pres">
      <dgm:prSet presAssocID="{021E44EE-BCC8-4965-8528-61D141881485}" presName="childShape" presStyleCnt="0"/>
      <dgm:spPr/>
    </dgm:pt>
    <dgm:pt modelId="{917EE3D3-6A7F-4CBE-8844-11AE907BD1A8}" type="pres">
      <dgm:prSet presAssocID="{7A910D97-3294-4057-B259-81D68D9E086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0AFFAEDE-782E-451F-867C-30AEBBBCB3F6}" type="pres">
      <dgm:prSet presAssocID="{3A76DFCB-F647-4B0E-A6DF-AD0DEDCEEDD1}" presName="childText" presStyleLbl="bgAcc1" presStyleIdx="0" presStyleCnt="4" custScaleX="328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A2076-FDB6-46C5-B6D0-44605929DD54}" type="pres">
      <dgm:prSet presAssocID="{A7DBEB1B-25C8-4BE6-B9DB-D8D33935EB8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9AACCFD-A3FA-464E-9956-01DB9BB0FB5A}" type="pres">
      <dgm:prSet presAssocID="{F487643C-ADE3-43C0-96F9-D30487DFB8B2}" presName="childText" presStyleLbl="bgAcc1" presStyleIdx="1" presStyleCnt="4" custScaleX="331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9325B-9421-4A7B-99E2-5EBC4E03D3E3}" type="pres">
      <dgm:prSet presAssocID="{C0284AF4-AFA6-4275-B5F2-A1919F70D14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6A1F9F2-6CF1-4055-A588-CE491F19D1DE}" type="pres">
      <dgm:prSet presAssocID="{23F2D0E1-4B17-4D67-9B6B-2E992EE7E3D0}" presName="childText" presStyleLbl="bgAcc1" presStyleIdx="2" presStyleCnt="4" custScaleX="341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A9939-1721-407E-A2D6-BAD7DDF6299B}" type="pres">
      <dgm:prSet presAssocID="{9968BAD4-892E-46F3-AFA9-73980A5DBC25}" presName="Name13" presStyleLbl="parChTrans1D2" presStyleIdx="3" presStyleCnt="4"/>
      <dgm:spPr/>
      <dgm:t>
        <a:bodyPr/>
        <a:lstStyle/>
        <a:p>
          <a:endParaRPr lang="ru-RU"/>
        </a:p>
      </dgm:t>
    </dgm:pt>
    <dgm:pt modelId="{602361E0-A3F9-48FF-AF5A-0E72C0EFAB2A}" type="pres">
      <dgm:prSet presAssocID="{FF79ADDB-2329-488C-94E7-E553142C5D44}" presName="childText" presStyleLbl="bgAcc1" presStyleIdx="3" presStyleCnt="4" custScaleX="352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57D70-1B4B-4542-9165-18B00A2535B0}" type="presOf" srcId="{23F2D0E1-4B17-4D67-9B6B-2E992EE7E3D0}" destId="{F6A1F9F2-6CF1-4055-A588-CE491F19D1DE}" srcOrd="0" destOrd="0" presId="urn:microsoft.com/office/officeart/2005/8/layout/hierarchy3"/>
    <dgm:cxn modelId="{E0EAB697-5C0F-44FE-A88B-2C55C3A4E5FE}" type="presOf" srcId="{021E44EE-BCC8-4965-8528-61D141881485}" destId="{429EA5FB-2DDC-4305-9DFC-B1968071FA40}" srcOrd="0" destOrd="0" presId="urn:microsoft.com/office/officeart/2005/8/layout/hierarchy3"/>
    <dgm:cxn modelId="{60F0401D-FF0F-4492-A45F-D27D10B15FA6}" srcId="{021E44EE-BCC8-4965-8528-61D141881485}" destId="{FF79ADDB-2329-488C-94E7-E553142C5D44}" srcOrd="3" destOrd="0" parTransId="{9968BAD4-892E-46F3-AFA9-73980A5DBC25}" sibTransId="{1FEAF74F-2C5A-46B1-98B9-E77E0EFD225C}"/>
    <dgm:cxn modelId="{A461CEE3-0196-49E3-81D7-071C24820DCA}" type="presOf" srcId="{FF79ADDB-2329-488C-94E7-E553142C5D44}" destId="{602361E0-A3F9-48FF-AF5A-0E72C0EFAB2A}" srcOrd="0" destOrd="0" presId="urn:microsoft.com/office/officeart/2005/8/layout/hierarchy3"/>
    <dgm:cxn modelId="{225E4704-9525-4B3A-AB9D-75C0AF5D9505}" type="presOf" srcId="{6BDFBE15-8BBB-475B-A981-097366A6AAF7}" destId="{D775E95B-966A-4528-8072-C63FA1DF98D9}" srcOrd="0" destOrd="0" presId="urn:microsoft.com/office/officeart/2005/8/layout/hierarchy3"/>
    <dgm:cxn modelId="{793B0441-5699-45BE-A442-8F3B81C54969}" type="presOf" srcId="{A7DBEB1B-25C8-4BE6-B9DB-D8D33935EB8A}" destId="{D98A2076-FDB6-46C5-B6D0-44605929DD54}" srcOrd="0" destOrd="0" presId="urn:microsoft.com/office/officeart/2005/8/layout/hierarchy3"/>
    <dgm:cxn modelId="{CA6705D0-49F0-4C69-A447-35CA37183DDA}" srcId="{021E44EE-BCC8-4965-8528-61D141881485}" destId="{F487643C-ADE3-43C0-96F9-D30487DFB8B2}" srcOrd="1" destOrd="0" parTransId="{A7DBEB1B-25C8-4BE6-B9DB-D8D33935EB8A}" sibTransId="{6C234680-ED1E-4A2B-92D7-5F78FE20BE80}"/>
    <dgm:cxn modelId="{A7A02F2B-6339-4728-9374-2CB2EFFDE7A5}" srcId="{6BDFBE15-8BBB-475B-A981-097366A6AAF7}" destId="{021E44EE-BCC8-4965-8528-61D141881485}" srcOrd="0" destOrd="0" parTransId="{16E57A67-37B9-42D3-B4AF-837417664DF2}" sibTransId="{3FC8E1B4-F65B-4F16-89FD-2BD1CFB9F02D}"/>
    <dgm:cxn modelId="{7A33E35E-4416-41CD-A130-3C3055CEB8CD}" type="presOf" srcId="{F487643C-ADE3-43C0-96F9-D30487DFB8B2}" destId="{09AACCFD-A3FA-464E-9956-01DB9BB0FB5A}" srcOrd="0" destOrd="0" presId="urn:microsoft.com/office/officeart/2005/8/layout/hierarchy3"/>
    <dgm:cxn modelId="{0BBEB392-4E19-449B-9C86-39C00599C031}" type="presOf" srcId="{3A76DFCB-F647-4B0E-A6DF-AD0DEDCEEDD1}" destId="{0AFFAEDE-782E-451F-867C-30AEBBBCB3F6}" srcOrd="0" destOrd="0" presId="urn:microsoft.com/office/officeart/2005/8/layout/hierarchy3"/>
    <dgm:cxn modelId="{883A8173-AA16-43C6-8416-63AB48BD67B8}" type="presOf" srcId="{021E44EE-BCC8-4965-8528-61D141881485}" destId="{81211ED6-6700-4363-9E03-56DA680E4258}" srcOrd="1" destOrd="0" presId="urn:microsoft.com/office/officeart/2005/8/layout/hierarchy3"/>
    <dgm:cxn modelId="{D46CFB51-667B-4CF5-B946-61C9C3AB6F8C}" type="presOf" srcId="{C0284AF4-AFA6-4275-B5F2-A1919F70D14F}" destId="{B259325B-9421-4A7B-99E2-5EBC4E03D3E3}" srcOrd="0" destOrd="0" presId="urn:microsoft.com/office/officeart/2005/8/layout/hierarchy3"/>
    <dgm:cxn modelId="{7AB92B39-921E-424B-813D-6FAB258AFAF5}" type="presOf" srcId="{9968BAD4-892E-46F3-AFA9-73980A5DBC25}" destId="{6A2A9939-1721-407E-A2D6-BAD7DDF6299B}" srcOrd="0" destOrd="0" presId="urn:microsoft.com/office/officeart/2005/8/layout/hierarchy3"/>
    <dgm:cxn modelId="{83F71386-DEF7-4652-9208-C2D08B252951}" type="presOf" srcId="{7A910D97-3294-4057-B259-81D68D9E086E}" destId="{917EE3D3-6A7F-4CBE-8844-11AE907BD1A8}" srcOrd="0" destOrd="0" presId="urn:microsoft.com/office/officeart/2005/8/layout/hierarchy3"/>
    <dgm:cxn modelId="{1EEA7F9B-A297-46AE-B8D5-1FB76A8A00FA}" srcId="{021E44EE-BCC8-4965-8528-61D141881485}" destId="{23F2D0E1-4B17-4D67-9B6B-2E992EE7E3D0}" srcOrd="2" destOrd="0" parTransId="{C0284AF4-AFA6-4275-B5F2-A1919F70D14F}" sibTransId="{38516433-CB85-4DDC-BBCD-8DD7E11F4861}"/>
    <dgm:cxn modelId="{D4339DA9-A45F-4631-A4AB-877CED077089}" srcId="{021E44EE-BCC8-4965-8528-61D141881485}" destId="{3A76DFCB-F647-4B0E-A6DF-AD0DEDCEEDD1}" srcOrd="0" destOrd="0" parTransId="{7A910D97-3294-4057-B259-81D68D9E086E}" sibTransId="{088965DA-ED49-464A-8032-7CA2E3F3D0FA}"/>
    <dgm:cxn modelId="{62F46571-F589-4F94-8535-582A3F4D217C}" type="presParOf" srcId="{D775E95B-966A-4528-8072-C63FA1DF98D9}" destId="{E4F90124-DF73-49E9-9D44-F5F246C9C514}" srcOrd="0" destOrd="0" presId="urn:microsoft.com/office/officeart/2005/8/layout/hierarchy3"/>
    <dgm:cxn modelId="{D120F276-1AB6-4F44-9541-B12ADBD574CB}" type="presParOf" srcId="{E4F90124-DF73-49E9-9D44-F5F246C9C514}" destId="{FF662F9F-8717-4DC3-80ED-59156FDCA190}" srcOrd="0" destOrd="0" presId="urn:microsoft.com/office/officeart/2005/8/layout/hierarchy3"/>
    <dgm:cxn modelId="{43DEE385-B216-4640-A855-58F0AD9CFC45}" type="presParOf" srcId="{FF662F9F-8717-4DC3-80ED-59156FDCA190}" destId="{429EA5FB-2DDC-4305-9DFC-B1968071FA40}" srcOrd="0" destOrd="0" presId="urn:microsoft.com/office/officeart/2005/8/layout/hierarchy3"/>
    <dgm:cxn modelId="{ADD20873-0DF5-4502-B8B3-3192C7742F8E}" type="presParOf" srcId="{FF662F9F-8717-4DC3-80ED-59156FDCA190}" destId="{81211ED6-6700-4363-9E03-56DA680E4258}" srcOrd="1" destOrd="0" presId="urn:microsoft.com/office/officeart/2005/8/layout/hierarchy3"/>
    <dgm:cxn modelId="{5D43827B-7FE8-41BA-B24F-ECDFB0E01178}" type="presParOf" srcId="{E4F90124-DF73-49E9-9D44-F5F246C9C514}" destId="{3CCF1712-D2C2-4A92-97CB-08FC8AED253E}" srcOrd="1" destOrd="0" presId="urn:microsoft.com/office/officeart/2005/8/layout/hierarchy3"/>
    <dgm:cxn modelId="{AD8E243A-CE05-419D-A4C2-1A3FBD4D334F}" type="presParOf" srcId="{3CCF1712-D2C2-4A92-97CB-08FC8AED253E}" destId="{917EE3D3-6A7F-4CBE-8844-11AE907BD1A8}" srcOrd="0" destOrd="0" presId="urn:microsoft.com/office/officeart/2005/8/layout/hierarchy3"/>
    <dgm:cxn modelId="{B99331D1-A49E-494D-874C-52EE356D8A49}" type="presParOf" srcId="{3CCF1712-D2C2-4A92-97CB-08FC8AED253E}" destId="{0AFFAEDE-782E-451F-867C-30AEBBBCB3F6}" srcOrd="1" destOrd="0" presId="urn:microsoft.com/office/officeart/2005/8/layout/hierarchy3"/>
    <dgm:cxn modelId="{9F868F24-C66C-43D6-89B3-68B2CF80C847}" type="presParOf" srcId="{3CCF1712-D2C2-4A92-97CB-08FC8AED253E}" destId="{D98A2076-FDB6-46C5-B6D0-44605929DD54}" srcOrd="2" destOrd="0" presId="urn:microsoft.com/office/officeart/2005/8/layout/hierarchy3"/>
    <dgm:cxn modelId="{D2162318-0F45-435C-8301-E391AC5D757C}" type="presParOf" srcId="{3CCF1712-D2C2-4A92-97CB-08FC8AED253E}" destId="{09AACCFD-A3FA-464E-9956-01DB9BB0FB5A}" srcOrd="3" destOrd="0" presId="urn:microsoft.com/office/officeart/2005/8/layout/hierarchy3"/>
    <dgm:cxn modelId="{595EEE5C-320F-4307-91AD-6B997E71B4EB}" type="presParOf" srcId="{3CCF1712-D2C2-4A92-97CB-08FC8AED253E}" destId="{B259325B-9421-4A7B-99E2-5EBC4E03D3E3}" srcOrd="4" destOrd="0" presId="urn:microsoft.com/office/officeart/2005/8/layout/hierarchy3"/>
    <dgm:cxn modelId="{ADA20E45-B527-49CD-B17B-0D6C179D69C2}" type="presParOf" srcId="{3CCF1712-D2C2-4A92-97CB-08FC8AED253E}" destId="{F6A1F9F2-6CF1-4055-A588-CE491F19D1DE}" srcOrd="5" destOrd="0" presId="urn:microsoft.com/office/officeart/2005/8/layout/hierarchy3"/>
    <dgm:cxn modelId="{3D0A62AF-3FE5-40BE-85EA-E569BE3D7956}" type="presParOf" srcId="{3CCF1712-D2C2-4A92-97CB-08FC8AED253E}" destId="{6A2A9939-1721-407E-A2D6-BAD7DDF6299B}" srcOrd="6" destOrd="0" presId="urn:microsoft.com/office/officeart/2005/8/layout/hierarchy3"/>
    <dgm:cxn modelId="{C073DF5B-FE0C-4A16-9800-4FD3E41E56D4}" type="presParOf" srcId="{3CCF1712-D2C2-4A92-97CB-08FC8AED253E}" destId="{602361E0-A3F9-48FF-AF5A-0E72C0EFAB2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216BD-BA51-4E58-B458-CFA00597496F}">
      <dsp:nvSpPr>
        <dsp:cNvPr id="0" name=""/>
        <dsp:cNvSpPr/>
      </dsp:nvSpPr>
      <dsp:spPr>
        <a:xfrm>
          <a:off x="403939" y="1409814"/>
          <a:ext cx="91440" cy="26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8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C58A5-E3E9-47C6-B293-3E2B2AB2C910}">
      <dsp:nvSpPr>
        <dsp:cNvPr id="0" name=""/>
        <dsp:cNvSpPr/>
      </dsp:nvSpPr>
      <dsp:spPr>
        <a:xfrm>
          <a:off x="449659" y="583092"/>
          <a:ext cx="1087764" cy="257250"/>
        </a:xfrm>
        <a:custGeom>
          <a:avLst/>
          <a:gdLst/>
          <a:ahLst/>
          <a:cxnLst/>
          <a:rect l="0" t="0" r="0" b="0"/>
          <a:pathLst>
            <a:path>
              <a:moveTo>
                <a:pt x="1087764" y="0"/>
              </a:moveTo>
              <a:lnTo>
                <a:pt x="1087764" y="174171"/>
              </a:lnTo>
              <a:lnTo>
                <a:pt x="0" y="174171"/>
              </a:lnTo>
              <a:lnTo>
                <a:pt x="0" y="25725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7DCDF-7835-42D7-BFB1-F90185FF19AD}">
      <dsp:nvSpPr>
        <dsp:cNvPr id="0" name=""/>
        <dsp:cNvSpPr/>
      </dsp:nvSpPr>
      <dsp:spPr>
        <a:xfrm>
          <a:off x="1545755" y="1409814"/>
          <a:ext cx="1096096" cy="260821"/>
        </a:xfrm>
        <a:custGeom>
          <a:avLst/>
          <a:gdLst/>
          <a:ahLst/>
          <a:cxnLst/>
          <a:rect l="0" t="0" r="0" b="0"/>
          <a:pathLst>
            <a:path>
              <a:moveTo>
                <a:pt x="1096096" y="0"/>
              </a:moveTo>
              <a:lnTo>
                <a:pt x="1096096" y="177741"/>
              </a:lnTo>
              <a:lnTo>
                <a:pt x="0" y="177741"/>
              </a:lnTo>
              <a:lnTo>
                <a:pt x="0" y="2608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B7F72-1D16-4364-9F3B-5F45785824A7}">
      <dsp:nvSpPr>
        <dsp:cNvPr id="0" name=""/>
        <dsp:cNvSpPr/>
      </dsp:nvSpPr>
      <dsp:spPr>
        <a:xfrm>
          <a:off x="2596131" y="1409814"/>
          <a:ext cx="91440" cy="26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8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ACDF9-F1A0-4AD4-8DEF-5EB7FA4D3CD7}">
      <dsp:nvSpPr>
        <dsp:cNvPr id="0" name=""/>
        <dsp:cNvSpPr/>
      </dsp:nvSpPr>
      <dsp:spPr>
        <a:xfrm>
          <a:off x="2641851" y="1409814"/>
          <a:ext cx="1096096" cy="26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41"/>
              </a:lnTo>
              <a:lnTo>
                <a:pt x="1096096" y="177741"/>
              </a:lnTo>
              <a:lnTo>
                <a:pt x="1096096" y="260821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E3B3B-9DC6-46F8-94A6-A1887A3BE66D}">
      <dsp:nvSpPr>
        <dsp:cNvPr id="0" name=""/>
        <dsp:cNvSpPr/>
      </dsp:nvSpPr>
      <dsp:spPr>
        <a:xfrm>
          <a:off x="1537423" y="583092"/>
          <a:ext cx="1104427" cy="257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71"/>
              </a:lnTo>
              <a:lnTo>
                <a:pt x="1104427" y="174171"/>
              </a:lnTo>
              <a:lnTo>
                <a:pt x="1104427" y="25725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1847D-BC7B-4167-93E5-BD385F71F32A}">
      <dsp:nvSpPr>
        <dsp:cNvPr id="0" name=""/>
        <dsp:cNvSpPr/>
      </dsp:nvSpPr>
      <dsp:spPr>
        <a:xfrm>
          <a:off x="1089020" y="13620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1288-AF0C-4C67-8B4A-A31DE777D6ED}">
      <dsp:nvSpPr>
        <dsp:cNvPr id="0" name=""/>
        <dsp:cNvSpPr/>
      </dsp:nvSpPr>
      <dsp:spPr>
        <a:xfrm>
          <a:off x="1188666" y="108283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Директор</a:t>
          </a:r>
        </a:p>
      </dsp:txBody>
      <dsp:txXfrm>
        <a:off x="1205345" y="124962"/>
        <a:ext cx="863448" cy="536113"/>
      </dsp:txXfrm>
    </dsp:sp>
    <dsp:sp modelId="{F8169D90-48C6-4622-ABF8-7206D6861AB9}">
      <dsp:nvSpPr>
        <dsp:cNvPr id="0" name=""/>
        <dsp:cNvSpPr/>
      </dsp:nvSpPr>
      <dsp:spPr>
        <a:xfrm>
          <a:off x="2193448" y="840343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D3003-7802-4CA9-81A4-EDD91FFC1C14}">
      <dsp:nvSpPr>
        <dsp:cNvPr id="0" name=""/>
        <dsp:cNvSpPr/>
      </dsp:nvSpPr>
      <dsp:spPr>
        <a:xfrm>
          <a:off x="2293093" y="935006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Заместитель по ВР</a:t>
          </a:r>
        </a:p>
      </dsp:txBody>
      <dsp:txXfrm>
        <a:off x="2309772" y="951685"/>
        <a:ext cx="863448" cy="536113"/>
      </dsp:txXfrm>
    </dsp:sp>
    <dsp:sp modelId="{EC9F8BC7-8AC5-473A-9F9C-D2E446FF1E00}">
      <dsp:nvSpPr>
        <dsp:cNvPr id="0" name=""/>
        <dsp:cNvSpPr/>
      </dsp:nvSpPr>
      <dsp:spPr>
        <a:xfrm>
          <a:off x="3289544" y="1670636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87754-4314-4ACC-B0C6-B06795FBDB2E}">
      <dsp:nvSpPr>
        <dsp:cNvPr id="0" name=""/>
        <dsp:cNvSpPr/>
      </dsp:nvSpPr>
      <dsp:spPr>
        <a:xfrm>
          <a:off x="3389189" y="1765298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Классные руководители</a:t>
          </a:r>
        </a:p>
      </dsp:txBody>
      <dsp:txXfrm>
        <a:off x="3405868" y="1781977"/>
        <a:ext cx="863448" cy="536113"/>
      </dsp:txXfrm>
    </dsp:sp>
    <dsp:sp modelId="{B8074ACC-36F7-4BF4-BAD4-4DBD5633B447}">
      <dsp:nvSpPr>
        <dsp:cNvPr id="0" name=""/>
        <dsp:cNvSpPr/>
      </dsp:nvSpPr>
      <dsp:spPr>
        <a:xfrm>
          <a:off x="2193448" y="1670636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186D1-0DB1-4DB5-AA5C-542F2BCE9D2C}">
      <dsp:nvSpPr>
        <dsp:cNvPr id="0" name=""/>
        <dsp:cNvSpPr/>
      </dsp:nvSpPr>
      <dsp:spPr>
        <a:xfrm>
          <a:off x="2293093" y="1765298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Педагог-организатор</a:t>
          </a:r>
        </a:p>
      </dsp:txBody>
      <dsp:txXfrm>
        <a:off x="2309772" y="1781977"/>
        <a:ext cx="863448" cy="536113"/>
      </dsp:txXfrm>
    </dsp:sp>
    <dsp:sp modelId="{56AC3FAD-6F9E-4585-BF6F-84F0B7153B09}">
      <dsp:nvSpPr>
        <dsp:cNvPr id="0" name=""/>
        <dsp:cNvSpPr/>
      </dsp:nvSpPr>
      <dsp:spPr>
        <a:xfrm>
          <a:off x="1097352" y="1670636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289C1-AB3B-4F6B-9DC6-D281DD068B95}">
      <dsp:nvSpPr>
        <dsp:cNvPr id="0" name=""/>
        <dsp:cNvSpPr/>
      </dsp:nvSpPr>
      <dsp:spPr>
        <a:xfrm>
          <a:off x="1196997" y="1765298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Старший вожатый</a:t>
          </a:r>
        </a:p>
      </dsp:txBody>
      <dsp:txXfrm>
        <a:off x="1213676" y="1781977"/>
        <a:ext cx="863448" cy="536113"/>
      </dsp:txXfrm>
    </dsp:sp>
    <dsp:sp modelId="{888770E4-7CFE-4122-BB9A-5C5E6A94DFEA}">
      <dsp:nvSpPr>
        <dsp:cNvPr id="0" name=""/>
        <dsp:cNvSpPr/>
      </dsp:nvSpPr>
      <dsp:spPr>
        <a:xfrm>
          <a:off x="1256" y="840343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4D16C-8638-4088-B705-1508BF7DF621}">
      <dsp:nvSpPr>
        <dsp:cNvPr id="0" name=""/>
        <dsp:cNvSpPr/>
      </dsp:nvSpPr>
      <dsp:spPr>
        <a:xfrm>
          <a:off x="100901" y="935006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Социальный педагог</a:t>
          </a:r>
        </a:p>
      </dsp:txBody>
      <dsp:txXfrm>
        <a:off x="117580" y="951685"/>
        <a:ext cx="863448" cy="536113"/>
      </dsp:txXfrm>
    </dsp:sp>
    <dsp:sp modelId="{2BC39A6D-7B09-43A6-8A2A-9C803AE7E97B}">
      <dsp:nvSpPr>
        <dsp:cNvPr id="0" name=""/>
        <dsp:cNvSpPr/>
      </dsp:nvSpPr>
      <dsp:spPr>
        <a:xfrm>
          <a:off x="1256" y="1670636"/>
          <a:ext cx="896806" cy="5694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7B0FA-7A49-4E68-A951-A5F5FDD7A2E0}">
      <dsp:nvSpPr>
        <dsp:cNvPr id="0" name=""/>
        <dsp:cNvSpPr/>
      </dsp:nvSpPr>
      <dsp:spPr>
        <a:xfrm>
          <a:off x="100901" y="1765298"/>
          <a:ext cx="896806" cy="56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Педагог-психолог</a:t>
          </a:r>
        </a:p>
      </dsp:txBody>
      <dsp:txXfrm>
        <a:off x="117580" y="1781977"/>
        <a:ext cx="863448" cy="536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16DD3-62D3-4962-AF10-AA53EFBEED70}">
      <dsp:nvSpPr>
        <dsp:cNvPr id="0" name=""/>
        <dsp:cNvSpPr/>
      </dsp:nvSpPr>
      <dsp:spPr>
        <a:xfrm>
          <a:off x="3877141" y="1694353"/>
          <a:ext cx="663294" cy="315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118"/>
              </a:lnTo>
              <a:lnTo>
                <a:pt x="663294" y="215118"/>
              </a:lnTo>
              <a:lnTo>
                <a:pt x="663294" y="31566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9C453-D03B-423B-97C8-0F8AE770887F}">
      <dsp:nvSpPr>
        <dsp:cNvPr id="0" name=""/>
        <dsp:cNvSpPr/>
      </dsp:nvSpPr>
      <dsp:spPr>
        <a:xfrm>
          <a:off x="3213847" y="1694353"/>
          <a:ext cx="663294" cy="315667"/>
        </a:xfrm>
        <a:custGeom>
          <a:avLst/>
          <a:gdLst/>
          <a:ahLst/>
          <a:cxnLst/>
          <a:rect l="0" t="0" r="0" b="0"/>
          <a:pathLst>
            <a:path>
              <a:moveTo>
                <a:pt x="663294" y="0"/>
              </a:moveTo>
              <a:lnTo>
                <a:pt x="663294" y="215118"/>
              </a:lnTo>
              <a:lnTo>
                <a:pt x="0" y="215118"/>
              </a:lnTo>
              <a:lnTo>
                <a:pt x="0" y="31566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30AC4-8F28-452D-9415-1F0FD69BBB81}">
      <dsp:nvSpPr>
        <dsp:cNvPr id="0" name=""/>
        <dsp:cNvSpPr/>
      </dsp:nvSpPr>
      <dsp:spPr>
        <a:xfrm>
          <a:off x="2189606" y="701496"/>
          <a:ext cx="1687535" cy="303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084"/>
              </a:lnTo>
              <a:lnTo>
                <a:pt x="1687535" y="203084"/>
              </a:lnTo>
              <a:lnTo>
                <a:pt x="1687535" y="3036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DFF1-D875-4334-BBAE-1F83DE59BB91}">
      <dsp:nvSpPr>
        <dsp:cNvPr id="0" name=""/>
        <dsp:cNvSpPr/>
      </dsp:nvSpPr>
      <dsp:spPr>
        <a:xfrm>
          <a:off x="1223964" y="1694353"/>
          <a:ext cx="663294" cy="315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118"/>
              </a:lnTo>
              <a:lnTo>
                <a:pt x="663294" y="215118"/>
              </a:lnTo>
              <a:lnTo>
                <a:pt x="663294" y="31566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A4EC1-8984-4697-9BCD-36F92C4E403F}">
      <dsp:nvSpPr>
        <dsp:cNvPr id="0" name=""/>
        <dsp:cNvSpPr/>
      </dsp:nvSpPr>
      <dsp:spPr>
        <a:xfrm>
          <a:off x="560670" y="1694353"/>
          <a:ext cx="663294" cy="315667"/>
        </a:xfrm>
        <a:custGeom>
          <a:avLst/>
          <a:gdLst/>
          <a:ahLst/>
          <a:cxnLst/>
          <a:rect l="0" t="0" r="0" b="0"/>
          <a:pathLst>
            <a:path>
              <a:moveTo>
                <a:pt x="663294" y="0"/>
              </a:moveTo>
              <a:lnTo>
                <a:pt x="663294" y="215118"/>
              </a:lnTo>
              <a:lnTo>
                <a:pt x="0" y="215118"/>
              </a:lnTo>
              <a:lnTo>
                <a:pt x="0" y="31566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876FA-282B-4AF6-A28E-472AF1B4B254}">
      <dsp:nvSpPr>
        <dsp:cNvPr id="0" name=""/>
        <dsp:cNvSpPr/>
      </dsp:nvSpPr>
      <dsp:spPr>
        <a:xfrm>
          <a:off x="1223964" y="701496"/>
          <a:ext cx="965641" cy="303633"/>
        </a:xfrm>
        <a:custGeom>
          <a:avLst/>
          <a:gdLst/>
          <a:ahLst/>
          <a:cxnLst/>
          <a:rect l="0" t="0" r="0" b="0"/>
          <a:pathLst>
            <a:path>
              <a:moveTo>
                <a:pt x="965641" y="0"/>
              </a:moveTo>
              <a:lnTo>
                <a:pt x="965641" y="203084"/>
              </a:lnTo>
              <a:lnTo>
                <a:pt x="0" y="203084"/>
              </a:lnTo>
              <a:lnTo>
                <a:pt x="0" y="30363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E14A7-2307-42F7-AECB-036DC3E497F5}">
      <dsp:nvSpPr>
        <dsp:cNvPr id="0" name=""/>
        <dsp:cNvSpPr/>
      </dsp:nvSpPr>
      <dsp:spPr>
        <a:xfrm>
          <a:off x="1646911" y="12273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7227B-A395-4246-B296-66C50AE7CA36}">
      <dsp:nvSpPr>
        <dsp:cNvPr id="0" name=""/>
        <dsp:cNvSpPr/>
      </dsp:nvSpPr>
      <dsp:spPr>
        <a:xfrm>
          <a:off x="1767510" y="126842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Детские общественные организации</a:t>
          </a:r>
        </a:p>
      </dsp:txBody>
      <dsp:txXfrm>
        <a:off x="1787697" y="147029"/>
        <a:ext cx="1045016" cy="648848"/>
      </dsp:txXfrm>
    </dsp:sp>
    <dsp:sp modelId="{13CEAAF2-AEA3-4472-A92F-18919D92420E}">
      <dsp:nvSpPr>
        <dsp:cNvPr id="0" name=""/>
        <dsp:cNvSpPr/>
      </dsp:nvSpPr>
      <dsp:spPr>
        <a:xfrm>
          <a:off x="681269" y="1005130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20D1-AC7A-4B07-B64F-556779067776}">
      <dsp:nvSpPr>
        <dsp:cNvPr id="0" name=""/>
        <dsp:cNvSpPr/>
      </dsp:nvSpPr>
      <dsp:spPr>
        <a:xfrm>
          <a:off x="801868" y="1119699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Всероссийские</a:t>
          </a:r>
        </a:p>
      </dsp:txBody>
      <dsp:txXfrm>
        <a:off x="822055" y="1139886"/>
        <a:ext cx="1045016" cy="648848"/>
      </dsp:txXfrm>
    </dsp:sp>
    <dsp:sp modelId="{B81415C5-247C-4D6C-9DC8-8CE2D071C150}">
      <dsp:nvSpPr>
        <dsp:cNvPr id="0" name=""/>
        <dsp:cNvSpPr/>
      </dsp:nvSpPr>
      <dsp:spPr>
        <a:xfrm>
          <a:off x="17975" y="2010021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91366-B693-4F26-A776-5268E1A1CC25}">
      <dsp:nvSpPr>
        <dsp:cNvPr id="0" name=""/>
        <dsp:cNvSpPr/>
      </dsp:nvSpPr>
      <dsp:spPr>
        <a:xfrm>
          <a:off x="138574" y="2124590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РДШ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Юнармия</a:t>
          </a:r>
        </a:p>
      </dsp:txBody>
      <dsp:txXfrm>
        <a:off x="158761" y="2144777"/>
        <a:ext cx="1045016" cy="648848"/>
      </dsp:txXfrm>
    </dsp:sp>
    <dsp:sp modelId="{735F0661-9D88-4CBE-99A3-1BCD47DC0EB2}">
      <dsp:nvSpPr>
        <dsp:cNvPr id="0" name=""/>
        <dsp:cNvSpPr/>
      </dsp:nvSpPr>
      <dsp:spPr>
        <a:xfrm>
          <a:off x="1344563" y="2010021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3309A-F1D4-42A9-B32E-E45AE43C3933}">
      <dsp:nvSpPr>
        <dsp:cNvPr id="0" name=""/>
        <dsp:cNvSpPr/>
      </dsp:nvSpPr>
      <dsp:spPr>
        <a:xfrm>
          <a:off x="1465162" y="2124590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Волонтеры Победы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Волонтеры-медики</a:t>
          </a:r>
        </a:p>
      </dsp:txBody>
      <dsp:txXfrm>
        <a:off x="1485349" y="2144777"/>
        <a:ext cx="1045016" cy="648848"/>
      </dsp:txXfrm>
    </dsp:sp>
    <dsp:sp modelId="{BBF6E465-7D04-488C-86B9-92D62F758579}">
      <dsp:nvSpPr>
        <dsp:cNvPr id="0" name=""/>
        <dsp:cNvSpPr/>
      </dsp:nvSpPr>
      <dsp:spPr>
        <a:xfrm>
          <a:off x="3334446" y="1005130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5874-440F-4316-9F6D-46C8733E555F}">
      <dsp:nvSpPr>
        <dsp:cNvPr id="0" name=""/>
        <dsp:cNvSpPr/>
      </dsp:nvSpPr>
      <dsp:spPr>
        <a:xfrm>
          <a:off x="3455045" y="1119699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Школьные</a:t>
          </a:r>
        </a:p>
      </dsp:txBody>
      <dsp:txXfrm>
        <a:off x="3475232" y="1139886"/>
        <a:ext cx="1045016" cy="648848"/>
      </dsp:txXfrm>
    </dsp:sp>
    <dsp:sp modelId="{150FBBC3-5FB3-4BC0-ABBA-EEF91531ED91}">
      <dsp:nvSpPr>
        <dsp:cNvPr id="0" name=""/>
        <dsp:cNvSpPr/>
      </dsp:nvSpPr>
      <dsp:spPr>
        <a:xfrm>
          <a:off x="2671151" y="2010021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9119F-3BE5-44C0-99BF-45F96AC6AC68}">
      <dsp:nvSpPr>
        <dsp:cNvPr id="0" name=""/>
        <dsp:cNvSpPr/>
      </dsp:nvSpPr>
      <dsp:spPr>
        <a:xfrm>
          <a:off x="2791750" y="2124590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Орган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ученического самоуправления</a:t>
          </a:r>
        </a:p>
      </dsp:txBody>
      <dsp:txXfrm>
        <a:off x="2811937" y="2144777"/>
        <a:ext cx="1045016" cy="648848"/>
      </dsp:txXfrm>
    </dsp:sp>
    <dsp:sp modelId="{AA6BEBD2-955E-44D0-A3E2-AF31076BD010}">
      <dsp:nvSpPr>
        <dsp:cNvPr id="0" name=""/>
        <dsp:cNvSpPr/>
      </dsp:nvSpPr>
      <dsp:spPr>
        <a:xfrm>
          <a:off x="3997740" y="2010021"/>
          <a:ext cx="1085390" cy="689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77D67-B349-4751-B0C8-9722E6F5067D}">
      <dsp:nvSpPr>
        <dsp:cNvPr id="0" name=""/>
        <dsp:cNvSpPr/>
      </dsp:nvSpPr>
      <dsp:spPr>
        <a:xfrm>
          <a:off x="4118339" y="2124590"/>
          <a:ext cx="1085390" cy="68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ВПК, ЮИД, ШСК,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Пост №1, пресс-центр, музей</a:t>
          </a:r>
        </a:p>
      </dsp:txBody>
      <dsp:txXfrm>
        <a:off x="4138526" y="2144777"/>
        <a:ext cx="1045016" cy="648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AFB1A-A616-49BF-AF37-234D44FD0F48}">
      <dsp:nvSpPr>
        <dsp:cNvPr id="0" name=""/>
        <dsp:cNvSpPr/>
      </dsp:nvSpPr>
      <dsp:spPr>
        <a:xfrm>
          <a:off x="27181" y="439861"/>
          <a:ext cx="466957" cy="17736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Родители</a:t>
          </a:r>
        </a:p>
      </dsp:txBody>
      <dsp:txXfrm>
        <a:off x="40858" y="453538"/>
        <a:ext cx="439603" cy="1746253"/>
      </dsp:txXfrm>
    </dsp:sp>
    <dsp:sp modelId="{4EF1D54B-24BD-4DEA-85B6-2453CC74E89C}">
      <dsp:nvSpPr>
        <dsp:cNvPr id="0" name=""/>
        <dsp:cNvSpPr/>
      </dsp:nvSpPr>
      <dsp:spPr>
        <a:xfrm rot="19145685">
          <a:off x="425642" y="1123331"/>
          <a:ext cx="560972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560972" y="1966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92104" y="1128975"/>
        <a:ext cx="28048" cy="28048"/>
      </dsp:txXfrm>
    </dsp:sp>
    <dsp:sp modelId="{49B0FA21-EC75-4E81-860F-877B83FD3D8F}">
      <dsp:nvSpPr>
        <dsp:cNvPr id="0" name=""/>
        <dsp:cNvSpPr/>
      </dsp:nvSpPr>
      <dsp:spPr>
        <a:xfrm>
          <a:off x="918118" y="679310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Общественные объединения</a:t>
          </a:r>
        </a:p>
      </dsp:txBody>
      <dsp:txXfrm>
        <a:off x="934521" y="695713"/>
        <a:ext cx="1087291" cy="527242"/>
      </dsp:txXfrm>
    </dsp:sp>
    <dsp:sp modelId="{82E47E4A-B40A-40D6-BDB0-DBDF2E70EF0F}">
      <dsp:nvSpPr>
        <dsp:cNvPr id="0" name=""/>
        <dsp:cNvSpPr/>
      </dsp:nvSpPr>
      <dsp:spPr>
        <a:xfrm rot="18289469">
          <a:off x="1869951" y="617638"/>
          <a:ext cx="784568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784568" y="196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42621" y="617692"/>
        <a:ext cx="39228" cy="39228"/>
      </dsp:txXfrm>
    </dsp:sp>
    <dsp:sp modelId="{B786BE24-218E-4B0B-8B00-1970154747D7}">
      <dsp:nvSpPr>
        <dsp:cNvPr id="0" name=""/>
        <dsp:cNvSpPr/>
      </dsp:nvSpPr>
      <dsp:spPr>
        <a:xfrm>
          <a:off x="2486254" y="35254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Семейные клубы</a:t>
          </a:r>
        </a:p>
      </dsp:txBody>
      <dsp:txXfrm>
        <a:off x="2502657" y="51657"/>
        <a:ext cx="1087291" cy="527242"/>
      </dsp:txXfrm>
    </dsp:sp>
    <dsp:sp modelId="{F4E8B468-78B6-46E5-8998-01AA859DDDAF}">
      <dsp:nvSpPr>
        <dsp:cNvPr id="0" name=""/>
        <dsp:cNvSpPr/>
      </dsp:nvSpPr>
      <dsp:spPr>
        <a:xfrm>
          <a:off x="2038215" y="939666"/>
          <a:ext cx="448039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448039" y="196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1034" y="948133"/>
        <a:ext cx="22401" cy="22401"/>
      </dsp:txXfrm>
    </dsp:sp>
    <dsp:sp modelId="{080BCE31-A92A-4F30-990B-C940F5F8BB90}">
      <dsp:nvSpPr>
        <dsp:cNvPr id="0" name=""/>
        <dsp:cNvSpPr/>
      </dsp:nvSpPr>
      <dsp:spPr>
        <a:xfrm>
          <a:off x="2486254" y="679310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Патрули</a:t>
          </a:r>
        </a:p>
      </dsp:txBody>
      <dsp:txXfrm>
        <a:off x="2502657" y="695713"/>
        <a:ext cx="1087291" cy="527242"/>
      </dsp:txXfrm>
    </dsp:sp>
    <dsp:sp modelId="{16D120D6-DE9C-4CEE-940D-39AA2C197EF5}">
      <dsp:nvSpPr>
        <dsp:cNvPr id="0" name=""/>
        <dsp:cNvSpPr/>
      </dsp:nvSpPr>
      <dsp:spPr>
        <a:xfrm rot="3310531">
          <a:off x="1869951" y="1261694"/>
          <a:ext cx="784568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784568" y="196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42621" y="1261748"/>
        <a:ext cx="39228" cy="39228"/>
      </dsp:txXfrm>
    </dsp:sp>
    <dsp:sp modelId="{BA748659-23F3-49CD-8CB2-6B78FD5F917A}">
      <dsp:nvSpPr>
        <dsp:cNvPr id="0" name=""/>
        <dsp:cNvSpPr/>
      </dsp:nvSpPr>
      <dsp:spPr>
        <a:xfrm>
          <a:off x="2486254" y="1323366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Совет отцов</a:t>
          </a:r>
        </a:p>
      </dsp:txBody>
      <dsp:txXfrm>
        <a:off x="2502657" y="1339769"/>
        <a:ext cx="1087291" cy="527242"/>
      </dsp:txXfrm>
    </dsp:sp>
    <dsp:sp modelId="{6ABF9E8A-BB03-4EA1-B5C5-6E389C697516}">
      <dsp:nvSpPr>
        <dsp:cNvPr id="0" name=""/>
        <dsp:cNvSpPr/>
      </dsp:nvSpPr>
      <dsp:spPr>
        <a:xfrm rot="3916561">
          <a:off x="199275" y="1767388"/>
          <a:ext cx="1013705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1013705" y="1966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80785" y="1761713"/>
        <a:ext cx="50685" cy="50685"/>
      </dsp:txXfrm>
    </dsp:sp>
    <dsp:sp modelId="{C8F76D43-4C84-4828-9E55-68678542E5DC}">
      <dsp:nvSpPr>
        <dsp:cNvPr id="0" name=""/>
        <dsp:cNvSpPr/>
      </dsp:nvSpPr>
      <dsp:spPr>
        <a:xfrm>
          <a:off x="918118" y="1967422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Органы соуправления</a:t>
          </a:r>
        </a:p>
      </dsp:txBody>
      <dsp:txXfrm>
        <a:off x="934521" y="1983825"/>
        <a:ext cx="1087291" cy="527242"/>
      </dsp:txXfrm>
    </dsp:sp>
    <dsp:sp modelId="{0C4CC471-C375-443A-9078-5505376257EC}">
      <dsp:nvSpPr>
        <dsp:cNvPr id="0" name=""/>
        <dsp:cNvSpPr/>
      </dsp:nvSpPr>
      <dsp:spPr>
        <a:xfrm>
          <a:off x="2038215" y="2227779"/>
          <a:ext cx="448039" cy="39336"/>
        </a:xfrm>
        <a:custGeom>
          <a:avLst/>
          <a:gdLst/>
          <a:ahLst/>
          <a:cxnLst/>
          <a:rect l="0" t="0" r="0" b="0"/>
          <a:pathLst>
            <a:path>
              <a:moveTo>
                <a:pt x="0" y="19668"/>
              </a:moveTo>
              <a:lnTo>
                <a:pt x="448039" y="1966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1034" y="2236246"/>
        <a:ext cx="22401" cy="22401"/>
      </dsp:txXfrm>
    </dsp:sp>
    <dsp:sp modelId="{9F387556-95EA-4E39-AB17-1AD9C3255911}">
      <dsp:nvSpPr>
        <dsp:cNvPr id="0" name=""/>
        <dsp:cNvSpPr/>
      </dsp:nvSpPr>
      <dsp:spPr>
        <a:xfrm>
          <a:off x="2486254" y="1967422"/>
          <a:ext cx="1120097" cy="560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Родительские комитеты</a:t>
          </a:r>
        </a:p>
      </dsp:txBody>
      <dsp:txXfrm>
        <a:off x="2502657" y="1983825"/>
        <a:ext cx="1087291" cy="5272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EA5FB-2DDC-4305-9DFC-B1968071FA40}">
      <dsp:nvSpPr>
        <dsp:cNvPr id="0" name=""/>
        <dsp:cNvSpPr/>
      </dsp:nvSpPr>
      <dsp:spPr>
        <a:xfrm>
          <a:off x="1120945" y="787"/>
          <a:ext cx="2015423" cy="378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Социальные партнеры</a:t>
          </a:r>
        </a:p>
      </dsp:txBody>
      <dsp:txXfrm>
        <a:off x="1132038" y="11880"/>
        <a:ext cx="1993237" cy="356546"/>
      </dsp:txXfrm>
    </dsp:sp>
    <dsp:sp modelId="{917EE3D3-6A7F-4CBE-8844-11AE907BD1A8}">
      <dsp:nvSpPr>
        <dsp:cNvPr id="0" name=""/>
        <dsp:cNvSpPr/>
      </dsp:nvSpPr>
      <dsp:spPr>
        <a:xfrm>
          <a:off x="1322487" y="379519"/>
          <a:ext cx="201542" cy="28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049"/>
              </a:lnTo>
              <a:lnTo>
                <a:pt x="201542" y="28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FAEDE-782E-451F-867C-30AEBBBCB3F6}">
      <dsp:nvSpPr>
        <dsp:cNvPr id="0" name=""/>
        <dsp:cNvSpPr/>
      </dsp:nvSpPr>
      <dsp:spPr>
        <a:xfrm>
          <a:off x="1524030" y="474202"/>
          <a:ext cx="1987738" cy="3787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Учреждения культуры</a:t>
          </a:r>
        </a:p>
      </dsp:txBody>
      <dsp:txXfrm>
        <a:off x="1535123" y="485295"/>
        <a:ext cx="1965552" cy="356546"/>
      </dsp:txXfrm>
    </dsp:sp>
    <dsp:sp modelId="{D98A2076-FDB6-46C5-B6D0-44605929DD54}">
      <dsp:nvSpPr>
        <dsp:cNvPr id="0" name=""/>
        <dsp:cNvSpPr/>
      </dsp:nvSpPr>
      <dsp:spPr>
        <a:xfrm>
          <a:off x="1322487" y="379519"/>
          <a:ext cx="201542" cy="757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64"/>
              </a:lnTo>
              <a:lnTo>
                <a:pt x="201542" y="7574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ACCFD-A3FA-464E-9956-01DB9BB0FB5A}">
      <dsp:nvSpPr>
        <dsp:cNvPr id="0" name=""/>
        <dsp:cNvSpPr/>
      </dsp:nvSpPr>
      <dsp:spPr>
        <a:xfrm>
          <a:off x="1524030" y="947618"/>
          <a:ext cx="2009995" cy="3787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Учреждения спорта</a:t>
          </a:r>
        </a:p>
      </dsp:txBody>
      <dsp:txXfrm>
        <a:off x="1535123" y="958711"/>
        <a:ext cx="1987809" cy="356546"/>
      </dsp:txXfrm>
    </dsp:sp>
    <dsp:sp modelId="{B259325B-9421-4A7B-99E2-5EBC4E03D3E3}">
      <dsp:nvSpPr>
        <dsp:cNvPr id="0" name=""/>
        <dsp:cNvSpPr/>
      </dsp:nvSpPr>
      <dsp:spPr>
        <a:xfrm>
          <a:off x="1322487" y="379519"/>
          <a:ext cx="201542" cy="1230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879"/>
              </a:lnTo>
              <a:lnTo>
                <a:pt x="201542" y="12308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1F9F2-6CF1-4055-A588-CE491F19D1DE}">
      <dsp:nvSpPr>
        <dsp:cNvPr id="0" name=""/>
        <dsp:cNvSpPr/>
      </dsp:nvSpPr>
      <dsp:spPr>
        <a:xfrm>
          <a:off x="1524030" y="1421033"/>
          <a:ext cx="2067551" cy="3787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Дополнительное образование детей</a:t>
          </a:r>
        </a:p>
      </dsp:txBody>
      <dsp:txXfrm>
        <a:off x="1535123" y="1432126"/>
        <a:ext cx="2045365" cy="356546"/>
      </dsp:txXfrm>
    </dsp:sp>
    <dsp:sp modelId="{6A2A9939-1721-407E-A2D6-BAD7DDF6299B}">
      <dsp:nvSpPr>
        <dsp:cNvPr id="0" name=""/>
        <dsp:cNvSpPr/>
      </dsp:nvSpPr>
      <dsp:spPr>
        <a:xfrm>
          <a:off x="1322487" y="379519"/>
          <a:ext cx="201542" cy="170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295"/>
              </a:lnTo>
              <a:lnTo>
                <a:pt x="201542" y="17042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361E0-A3F9-48FF-AF5A-0E72C0EFAB2A}">
      <dsp:nvSpPr>
        <dsp:cNvPr id="0" name=""/>
        <dsp:cNvSpPr/>
      </dsp:nvSpPr>
      <dsp:spPr>
        <a:xfrm>
          <a:off x="1524030" y="1894449"/>
          <a:ext cx="2135571" cy="3787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Общественные организации</a:t>
          </a:r>
        </a:p>
      </dsp:txBody>
      <dsp:txXfrm>
        <a:off x="1535123" y="1905542"/>
        <a:ext cx="2113385" cy="356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2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6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7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5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0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3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4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8C4F-E2E6-446F-A021-A664004548A0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1CFB8-2E37-4532-AA24-315FAB01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0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63225" y="914400"/>
            <a:ext cx="87108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C2A98"/>
                </a:solidFill>
              </a:rPr>
              <a:t>Региональный образовательный форум</a:t>
            </a:r>
          </a:p>
          <a:p>
            <a:pPr algn="ctr"/>
            <a:endParaRPr lang="ru-RU" sz="2000" b="1" dirty="0" smtClean="0">
              <a:solidFill>
                <a:srgbClr val="3C2A98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EF7B00"/>
                </a:solidFill>
              </a:rPr>
              <a:t>«Воспитать человека: новые вызовы»</a:t>
            </a:r>
            <a:endParaRPr lang="ru-RU" sz="6000" b="1" dirty="0">
              <a:solidFill>
                <a:srgbClr val="EF7B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8317" y="4677878"/>
            <a:ext cx="4470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C2A98"/>
                </a:solidFill>
              </a:rPr>
              <a:t>Выступление директора департамента воспитания и социализации детей министерства просвещения и воспитания Ульяновской области Папуша Е.Н.</a:t>
            </a:r>
            <a:endParaRPr lang="ru-RU" b="1" dirty="0">
              <a:solidFill>
                <a:srgbClr val="3C2A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79115" y="89624"/>
            <a:ext cx="908426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44-41-19</a:t>
            </a:r>
            <a:r>
              <a:rPr lang="en-US" sz="3600" dirty="0" smtClean="0"/>
              <a:t> </a:t>
            </a:r>
          </a:p>
          <a:p>
            <a:r>
              <a:rPr lang="ru-RU" sz="3600" dirty="0" err="1" smtClean="0"/>
              <a:t>Манькова</a:t>
            </a:r>
            <a:r>
              <a:rPr lang="ru-RU" sz="3600" dirty="0" smtClean="0"/>
              <a:t> Валентина </a:t>
            </a:r>
            <a:r>
              <a:rPr lang="ru-RU" sz="3600" dirty="0" err="1" smtClean="0"/>
              <a:t>Хамедовна</a:t>
            </a:r>
            <a:endParaRPr lang="ru-RU" sz="3600" dirty="0" smtClean="0"/>
          </a:p>
          <a:p>
            <a:r>
              <a:rPr lang="ru-RU" sz="3600" dirty="0" err="1" smtClean="0"/>
              <a:t>Пантюхина</a:t>
            </a:r>
            <a:r>
              <a:rPr lang="ru-RU" sz="3600" dirty="0" smtClean="0"/>
              <a:t> Екатерина Владимировна</a:t>
            </a:r>
          </a:p>
          <a:p>
            <a:endParaRPr lang="ru-RU" sz="1600" dirty="0"/>
          </a:p>
          <a:p>
            <a:r>
              <a:rPr lang="ru-RU" sz="3600" dirty="0" smtClean="0">
                <a:solidFill>
                  <a:srgbClr val="C00000"/>
                </a:solidFill>
              </a:rPr>
              <a:t>44-39-03</a:t>
            </a:r>
          </a:p>
          <a:p>
            <a:r>
              <a:rPr lang="ru-RU" sz="3600" dirty="0"/>
              <a:t>Фролова Валерия Сергеевна</a:t>
            </a:r>
          </a:p>
          <a:p>
            <a:r>
              <a:rPr lang="ru-RU" sz="3600" dirty="0" err="1"/>
              <a:t>Демянчук</a:t>
            </a:r>
            <a:r>
              <a:rPr lang="ru-RU" sz="3600" dirty="0"/>
              <a:t> Елена Александровна </a:t>
            </a:r>
            <a:endParaRPr lang="ru-RU" sz="3600" dirty="0" smtClean="0"/>
          </a:p>
          <a:p>
            <a:endParaRPr lang="ru-RU" sz="1600" dirty="0"/>
          </a:p>
          <a:p>
            <a:r>
              <a:rPr lang="ru-RU" sz="3600" dirty="0" smtClean="0">
                <a:solidFill>
                  <a:srgbClr val="C00000"/>
                </a:solidFill>
              </a:rPr>
              <a:t>44-34-47</a:t>
            </a:r>
          </a:p>
          <a:p>
            <a:r>
              <a:rPr lang="ru-RU" sz="3600" dirty="0" smtClean="0"/>
              <a:t>Папуша Елена Николаевна</a:t>
            </a:r>
          </a:p>
          <a:p>
            <a:r>
              <a:rPr lang="ru-RU" sz="3600" dirty="0" err="1" smtClean="0"/>
              <a:t>Бекшаева</a:t>
            </a:r>
            <a:r>
              <a:rPr lang="ru-RU" sz="3600" dirty="0" smtClean="0"/>
              <a:t> Мария Александровна</a:t>
            </a:r>
            <a:endParaRPr lang="ru-RU" sz="3600" dirty="0"/>
          </a:p>
          <a:p>
            <a:endParaRPr lang="ru-RU" sz="1600" dirty="0"/>
          </a:p>
          <a:p>
            <a:pPr algn="ctr"/>
            <a:r>
              <a:rPr lang="ru-RU" sz="3600" dirty="0" smtClean="0">
                <a:solidFill>
                  <a:srgbClr val="3C2A98"/>
                </a:solidFill>
              </a:rPr>
              <a:t>444119</a:t>
            </a:r>
            <a:r>
              <a:rPr lang="en-US" sz="3600" dirty="0" smtClean="0">
                <a:solidFill>
                  <a:srgbClr val="3C2A98"/>
                </a:solidFill>
              </a:rPr>
              <a:t>@list.ru</a:t>
            </a:r>
            <a:endParaRPr lang="ru-RU" sz="3600" dirty="0">
              <a:solidFill>
                <a:srgbClr val="3C2A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8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26484"/>
            <a:ext cx="12192000" cy="6858001"/>
            <a:chOff x="0" y="0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Скругленный прямоугольник 11"/>
          <p:cNvSpPr/>
          <p:nvPr/>
        </p:nvSpPr>
        <p:spPr bwMode="auto">
          <a:xfrm>
            <a:off x="5231715" y="832657"/>
            <a:ext cx="2786062" cy="785812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14" name="Группа 38"/>
          <p:cNvGrpSpPr>
            <a:grpSpLocks/>
          </p:cNvGrpSpPr>
          <p:nvPr/>
        </p:nvGrpSpPr>
        <p:grpSpPr bwMode="auto">
          <a:xfrm>
            <a:off x="1869852" y="832657"/>
            <a:ext cx="2786064" cy="785812"/>
            <a:chOff x="357157" y="2164510"/>
            <a:chExt cx="2786083" cy="78581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57157" y="2164510"/>
              <a:ext cx="2786082" cy="78581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7" name="TextBox 26"/>
            <p:cNvSpPr txBox="1">
              <a:spLocks noChangeArrowheads="1"/>
            </p:cNvSpPr>
            <p:nvPr/>
          </p:nvSpPr>
          <p:spPr bwMode="auto">
            <a:xfrm>
              <a:off x="529194" y="2285992"/>
              <a:ext cx="261404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b="1" dirty="0" smtClean="0">
                  <a:solidFill>
                    <a:srgbClr val="C00000"/>
                  </a:solidFill>
                </a:rPr>
                <a:t>Разработка рабочих программ воспитания</a:t>
              </a:r>
              <a:endParaRPr lang="ru-RU" altLang="ru-RU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71680" y="316375"/>
            <a:ext cx="1320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 шаг</a:t>
            </a: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5317732" y="933175"/>
            <a:ext cx="26140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</a:rPr>
              <a:t>Разработка календарных планов</a:t>
            </a:r>
            <a:endParaRPr lang="ru-RU" altLang="ru-RU" sz="1600" b="1" dirty="0">
              <a:solidFill>
                <a:srgbClr val="C00000"/>
              </a:solidFill>
            </a:endParaRPr>
          </a:p>
        </p:txBody>
      </p:sp>
      <p:sp>
        <p:nvSpPr>
          <p:cNvPr id="51" name="TextBox 26"/>
          <p:cNvSpPr txBox="1">
            <a:spLocks noChangeArrowheads="1"/>
          </p:cNvSpPr>
          <p:nvPr/>
        </p:nvSpPr>
        <p:spPr bwMode="auto">
          <a:xfrm>
            <a:off x="8532458" y="933174"/>
            <a:ext cx="26140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</a:rPr>
              <a:t>Согласование программ и планов</a:t>
            </a:r>
            <a:endParaRPr lang="ru-RU" altLang="ru-RU" sz="1600" b="1" dirty="0">
              <a:solidFill>
                <a:srgbClr val="C0000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8446441" y="832657"/>
            <a:ext cx="2786062" cy="785812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5435544" y="316375"/>
            <a:ext cx="1320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шаг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24676" y="334213"/>
            <a:ext cx="1320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шаг</a:t>
            </a:r>
          </a:p>
        </p:txBody>
      </p:sp>
      <p:pic>
        <p:nvPicPr>
          <p:cNvPr id="1030" name="Picture 6" descr="http://metcool.ru/_nw/47/7651787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642" y="1784072"/>
            <a:ext cx="1915327" cy="165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m0-tub-ru.yandex.net/i?id=ed2646427dbf40967f51d5f4cd9385a3-l&amp;ref=rim&amp;n=13&amp;w=1024&amp;h=67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642" y="5320199"/>
            <a:ext cx="2326009" cy="153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lessonsnet.com/pluginfile.php/29744/course/overviewfiles/JH%20students%20having%20fu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793" y="3611156"/>
            <a:ext cx="1819590" cy="145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static.tildacdn.com/tild3837-3961-4833-b630-623139386565/WhatsApp_Image_2020-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453" y="1806802"/>
            <a:ext cx="668697" cy="7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4" descr="https://static.tildacdn.com/tild3837-3961-4833-b630-623139386565/WhatsApp_Image_2020-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43" y="3607885"/>
            <a:ext cx="668697" cy="7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4" descr="https://static.tildacdn.com/tild3837-3961-4833-b630-623139386565/WhatsApp_Image_2020-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853" y="5382345"/>
            <a:ext cx="668697" cy="7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6005549" y="2013977"/>
            <a:ext cx="2012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Федеральные события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18139" y="3691949"/>
            <a:ext cx="2012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Региональные мероприятия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6795" y="5466409"/>
            <a:ext cx="2012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школьные дела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7317" y="2005708"/>
            <a:ext cx="20917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EF7B00"/>
                </a:solidFill>
              </a:rPr>
              <a:t>276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детских садов</a:t>
            </a:r>
            <a:endParaRPr lang="ru-RU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1971680" y="3442439"/>
            <a:ext cx="20917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EF7B00"/>
                </a:solidFill>
              </a:rPr>
              <a:t>413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школ</a:t>
            </a:r>
            <a:endParaRPr lang="ru-RU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073057" y="4912411"/>
            <a:ext cx="20917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EF7B00"/>
                </a:solidFill>
              </a:rPr>
              <a:t>36</a:t>
            </a:r>
            <a:r>
              <a:rPr lang="ru-RU" b="1" dirty="0" smtClean="0"/>
              <a:t> </a:t>
            </a:r>
          </a:p>
          <a:p>
            <a:r>
              <a:rPr lang="ru-RU" b="1" dirty="0"/>
              <a:t>у</a:t>
            </a:r>
            <a:r>
              <a:rPr lang="ru-RU" b="1" dirty="0" smtClean="0"/>
              <a:t>чреждений СПО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31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-1"/>
            <a:ext cx="12192000" cy="6858001"/>
            <a:chOff x="0" y="0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38"/>
          <p:cNvGrpSpPr>
            <a:grpSpLocks/>
          </p:cNvGrpSpPr>
          <p:nvPr/>
        </p:nvGrpSpPr>
        <p:grpSpPr bwMode="auto">
          <a:xfrm>
            <a:off x="1861785" y="778976"/>
            <a:ext cx="4664275" cy="839493"/>
            <a:chOff x="804087" y="2164509"/>
            <a:chExt cx="2010988" cy="118132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804087" y="2164509"/>
              <a:ext cx="2010988" cy="118132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7" name="TextBox 26"/>
            <p:cNvSpPr txBox="1">
              <a:spLocks noChangeArrowheads="1"/>
            </p:cNvSpPr>
            <p:nvPr/>
          </p:nvSpPr>
          <p:spPr bwMode="auto">
            <a:xfrm>
              <a:off x="896459" y="2285992"/>
              <a:ext cx="1918616" cy="822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b="1" dirty="0" smtClean="0">
                  <a:solidFill>
                    <a:srgbClr val="C00000"/>
                  </a:solidFill>
                </a:rPr>
                <a:t>Модуль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b="1" dirty="0" smtClean="0">
                  <a:solidFill>
                    <a:srgbClr val="C00000"/>
                  </a:solidFill>
                </a:rPr>
                <a:t>«Профилактическая работа»</a:t>
              </a:r>
              <a:endParaRPr lang="ru-RU" altLang="ru-RU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71680" y="316375"/>
            <a:ext cx="1320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шаг</a:t>
            </a: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7928975" y="3601150"/>
            <a:ext cx="365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</a:rPr>
              <a:t>Защита от деструктивного контента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/>
              <a:t>Профилактика суицидов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/>
              <a:t>Профилактика экстремизма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/>
              <a:t>Профилактика </a:t>
            </a:r>
            <a:r>
              <a:rPr lang="ru-RU" altLang="ru-RU" sz="1600" dirty="0" err="1" smtClean="0"/>
              <a:t>буллинга</a:t>
            </a:r>
            <a:endParaRPr lang="ru-RU" altLang="ru-RU" sz="16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/>
              <a:t>Профилактика </a:t>
            </a:r>
            <a:r>
              <a:rPr lang="ru-RU" altLang="ru-RU" sz="1600" dirty="0" err="1" smtClean="0"/>
              <a:t>груминга</a:t>
            </a:r>
            <a:endParaRPr lang="ru-RU" altLang="ru-RU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848990" y="2465391"/>
            <a:ext cx="4516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Типовое положение о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внутришкольном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профилактическом учёте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49054" y="3518687"/>
            <a:ext cx="4103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Типовое положение о Совете профилактики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39809" y="4753663"/>
            <a:ext cx="4134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по учёту обучающихся систематически пропускающих занятия</a:t>
            </a:r>
          </a:p>
        </p:txBody>
      </p:sp>
      <p:pic>
        <p:nvPicPr>
          <p:cNvPr id="2050" name="Picture 2" descr="https://3dol.ru/wp-content/uploads/2020/03/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81" y="2421486"/>
            <a:ext cx="660456" cy="67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3dol.ru/wp-content/uploads/2020/03/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81" y="3513338"/>
            <a:ext cx="660456" cy="67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3dol.ru/wp-content/uploads/2020/03/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81" y="4709758"/>
            <a:ext cx="660456" cy="67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un9-58.userapi.com/impg/rjtBO9CIoNve5SoG641Dvbe_UOU9jcU-IEm8Fg/9tMCsA1J8WU.jpg?size=1280x1110&amp;quality=96&amp;sign=4d7f9b47400350edbf989425662e0999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260" y="693347"/>
            <a:ext cx="3113600" cy="27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3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171467206"/>
              </p:ext>
            </p:extLst>
          </p:nvPr>
        </p:nvGraphicFramePr>
        <p:xfrm>
          <a:off x="1942846" y="1027477"/>
          <a:ext cx="9229559" cy="568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4268" y="178220"/>
            <a:ext cx="911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Школьные детские объединения в Ульяновской </a:t>
            </a:r>
            <a:r>
              <a:rPr lang="ru-RU" sz="2400" b="1" dirty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738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1564106" y="0"/>
            <a:ext cx="91038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Система обеспечения деятельности по воспитанию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2445" y="1215191"/>
            <a:ext cx="4981073" cy="2418347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80411" y="1275347"/>
            <a:ext cx="400110" cy="2165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Педагогические кадры</a:t>
            </a:r>
          </a:p>
        </p:txBody>
      </p:sp>
      <p:graphicFrame>
        <p:nvGraphicFramePr>
          <p:cNvPr id="19" name="Схема 18"/>
          <p:cNvGraphicFramePr/>
          <p:nvPr>
            <p:extLst/>
          </p:nvPr>
        </p:nvGraphicFramePr>
        <p:xfrm>
          <a:off x="2097506" y="1144339"/>
          <a:ext cx="4287252" cy="2344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1680412" y="3851444"/>
          <a:ext cx="5221705" cy="2814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Стрелка вниз 20"/>
          <p:cNvSpPr/>
          <p:nvPr/>
        </p:nvSpPr>
        <p:spPr>
          <a:xfrm>
            <a:off x="3388896" y="3537285"/>
            <a:ext cx="757989" cy="288757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Схема 21"/>
          <p:cNvGraphicFramePr/>
          <p:nvPr/>
        </p:nvGraphicFramePr>
        <p:xfrm>
          <a:off x="6902116" y="1179094"/>
          <a:ext cx="3609474" cy="256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3" name="Стрелка вниз 22"/>
          <p:cNvSpPr/>
          <p:nvPr/>
        </p:nvSpPr>
        <p:spPr>
          <a:xfrm rot="16200000">
            <a:off x="6295525" y="2724149"/>
            <a:ext cx="854242" cy="362952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Схема 23"/>
          <p:cNvGraphicFramePr/>
          <p:nvPr>
            <p:extLst/>
          </p:nvPr>
        </p:nvGraphicFramePr>
        <p:xfrm>
          <a:off x="6116053" y="3947906"/>
          <a:ext cx="4780547" cy="2273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6" name="Двойная стрелка влево/вправо 25"/>
          <p:cNvSpPr/>
          <p:nvPr/>
        </p:nvSpPr>
        <p:spPr>
          <a:xfrm rot="1909015">
            <a:off x="5091218" y="4167677"/>
            <a:ext cx="2384312" cy="312153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96470" y="340667"/>
            <a:ext cx="845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институты воспитания</a:t>
            </a:r>
            <a:endParaRPr lang="ru-RU" sz="2400" b="1" dirty="0">
              <a:solidFill>
                <a:srgbClr val="3C2A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2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6" name="Прямоугольник 15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666876" y="20179"/>
            <a:ext cx="8858249" cy="1143000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>
                <a:solidFill>
                  <a:srgbClr val="3C2A98"/>
                </a:solidFill>
              </a:rPr>
              <a:t>Региональный проект </a:t>
            </a:r>
            <a:br>
              <a:rPr lang="ru-RU" altLang="ru-RU" sz="3200" b="1" dirty="0">
                <a:solidFill>
                  <a:srgbClr val="3C2A98"/>
                </a:solidFill>
              </a:rPr>
            </a:br>
            <a:r>
              <a:rPr lang="ru-RU" altLang="ru-RU" sz="3200" b="1" dirty="0">
                <a:solidFill>
                  <a:srgbClr val="3C2A98"/>
                </a:solidFill>
              </a:rPr>
              <a:t>«Единый день безопасности несовершеннолетних»</a:t>
            </a: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867313" y="4047418"/>
            <a:ext cx="890893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</a:rPr>
              <a:t>Ежемесячно 10 </a:t>
            </a:r>
            <a:r>
              <a:rPr lang="ru-RU" altLang="ru-RU" sz="1800" b="1" dirty="0" smtClean="0">
                <a:solidFill>
                  <a:srgbClr val="C00000"/>
                </a:solidFill>
              </a:rPr>
              <a:t>числа по единой теме для всего регион</a:t>
            </a:r>
          </a:p>
          <a:p>
            <a:pPr marL="285750" indent="-285750" algn="ctr">
              <a:spcBef>
                <a:spcPct val="0"/>
              </a:spcBef>
            </a:pPr>
            <a:r>
              <a:rPr lang="ru-RU" altLang="ru-RU" sz="1800" b="1" dirty="0" smtClean="0"/>
              <a:t>Безопасность на дороге</a:t>
            </a:r>
          </a:p>
          <a:p>
            <a:pPr marL="285750" indent="-285750" algn="ctr">
              <a:spcBef>
                <a:spcPct val="0"/>
              </a:spcBef>
            </a:pPr>
            <a:r>
              <a:rPr lang="ru-RU" altLang="ru-RU" sz="1800" b="1" dirty="0" smtClean="0"/>
              <a:t>Безопасность дома </a:t>
            </a:r>
          </a:p>
          <a:p>
            <a:pPr marL="285750" indent="-285750" algn="ctr">
              <a:spcBef>
                <a:spcPct val="0"/>
              </a:spcBef>
            </a:pPr>
            <a:r>
              <a:rPr lang="ru-RU" altLang="ru-RU" sz="1800" b="1" dirty="0" smtClean="0"/>
              <a:t>Безопасность в Интернете</a:t>
            </a:r>
          </a:p>
          <a:p>
            <a:pPr marL="285750" indent="-285750" algn="ctr">
              <a:spcBef>
                <a:spcPct val="0"/>
              </a:spcBef>
            </a:pPr>
            <a:r>
              <a:rPr lang="ru-RU" altLang="ru-RU" sz="1800" b="1" dirty="0" smtClean="0"/>
              <a:t>Безопасность в правовой сфере</a:t>
            </a:r>
          </a:p>
          <a:p>
            <a:pPr marL="285750" indent="-285750" algn="ctr">
              <a:spcBef>
                <a:spcPct val="0"/>
              </a:spcBef>
            </a:pPr>
            <a:r>
              <a:rPr lang="ru-RU" altLang="ru-RU" sz="1800" b="1" dirty="0" smtClean="0"/>
              <a:t>Сохранение здоровья </a:t>
            </a:r>
            <a:endParaRPr lang="ru-RU" altLang="ru-RU" sz="1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87033" y="1543860"/>
            <a:ext cx="3391198" cy="2121926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36946" y="1593863"/>
            <a:ext cx="32913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Классные часы 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Беседы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Встречи с представителями полиции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Встречи с представителями медицины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Посещение семей СОП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Проверки образовательных организаций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dirty="0"/>
              <a:t>Рейды родительских патрулей</a:t>
            </a:r>
          </a:p>
          <a:p>
            <a:pPr algn="ctr">
              <a:spcBef>
                <a:spcPct val="0"/>
              </a:spcBef>
            </a:pPr>
            <a:endParaRPr lang="ru-RU" altLang="ru-RU" sz="1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19835" y="1431144"/>
            <a:ext cx="2456412" cy="2347358"/>
          </a:xfrm>
          <a:prstGeom prst="roundRect">
            <a:avLst/>
          </a:prstGeom>
          <a:solidFill>
            <a:schemeClr val="bg1"/>
          </a:solidFill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ОРГАНИЗАТОРЫ</a:t>
            </a:r>
          </a:p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</a:t>
            </a:r>
          </a:p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 </a:t>
            </a: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ПДН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 ГИБДД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 МЧС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Медики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</a:t>
            </a:r>
            <a:endParaRPr lang="ru-RU" sz="1400" b="1" dirty="0">
              <a:solidFill>
                <a:srgbClr val="3C2A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ru-RU" sz="1000" dirty="0">
              <a:solidFill>
                <a:srgbClr val="0251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ru-RU" sz="1000" dirty="0">
              <a:solidFill>
                <a:srgbClr val="0251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65851" y="1464411"/>
            <a:ext cx="2361057" cy="2314666"/>
          </a:xfrm>
          <a:prstGeom prst="roundRect">
            <a:avLst/>
          </a:prstGeom>
          <a:solidFill>
            <a:schemeClr val="bg1"/>
          </a:solidFill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ct val="0"/>
              </a:spcBef>
            </a:pPr>
            <a:endParaRPr lang="ru-RU" sz="1200" b="1" dirty="0">
              <a:solidFill>
                <a:srgbClr val="0251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ru-RU" sz="1400" dirty="0">
              <a:solidFill>
                <a:srgbClr val="0251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Несовершеннолетние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3C2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</a:p>
          <a:p>
            <a:pPr>
              <a:spcBef>
                <a:spcPct val="0"/>
              </a:spcBef>
            </a:pPr>
            <a:endParaRPr lang="ru-RU" sz="1400" b="1" dirty="0" smtClean="0">
              <a:solidFill>
                <a:srgbClr val="0251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0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7" name="Прямоугольник 36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2176464" y="152400"/>
            <a:ext cx="86439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>
                <a:solidFill>
                  <a:srgbClr val="3C2A98"/>
                </a:solidFill>
              </a:rPr>
              <a:t>Областной конкурс «Самый классный </a:t>
            </a:r>
            <a:r>
              <a:rPr lang="ru-RU" altLang="ru-RU" sz="3200" b="1" dirty="0" err="1">
                <a:solidFill>
                  <a:srgbClr val="3C2A98"/>
                </a:solidFill>
              </a:rPr>
              <a:t>классный</a:t>
            </a:r>
            <a:r>
              <a:rPr lang="ru-RU" altLang="ru-RU" sz="3200" b="1" dirty="0">
                <a:solidFill>
                  <a:schemeClr val="bg1"/>
                </a:solidFill>
              </a:rPr>
              <a:t>»</a:t>
            </a:r>
          </a:p>
        </p:txBody>
      </p:sp>
      <p:grpSp>
        <p:nvGrpSpPr>
          <p:cNvPr id="7" name="Группа 15"/>
          <p:cNvGrpSpPr>
            <a:grpSpLocks/>
          </p:cNvGrpSpPr>
          <p:nvPr/>
        </p:nvGrpSpPr>
        <p:grpSpPr bwMode="auto">
          <a:xfrm>
            <a:off x="6784045" y="2331039"/>
            <a:ext cx="4647015" cy="1459756"/>
            <a:chOff x="357158" y="2143116"/>
            <a:chExt cx="2886388" cy="78581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2143116"/>
              <a:ext cx="2786082" cy="78581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0" name="TextBox 18"/>
            <p:cNvSpPr txBox="1">
              <a:spLocks noChangeArrowheads="1"/>
            </p:cNvSpPr>
            <p:nvPr/>
          </p:nvSpPr>
          <p:spPr bwMode="auto">
            <a:xfrm>
              <a:off x="806472" y="2173239"/>
              <a:ext cx="2437074" cy="712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/>
                <a:t>Победители получают индивидуальные денежные премии 100, 50, 30 тыс. рублей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/>
                <a:t>Школы призёров получают гранты </a:t>
              </a:r>
              <a:r>
                <a:rPr lang="ru-RU" altLang="ru-RU" sz="1600" dirty="0" smtClean="0"/>
                <a:t>в </a:t>
              </a:r>
              <a:r>
                <a:rPr lang="ru-RU" altLang="ru-RU" sz="1600" dirty="0"/>
                <a:t>размере 1000, 500, 300 тыс. рублей </a:t>
              </a:r>
            </a:p>
          </p:txBody>
        </p:sp>
      </p:grpSp>
      <p:pic>
        <p:nvPicPr>
          <p:cNvPr id="13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06" y="4506827"/>
            <a:ext cx="1041626" cy="8486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54" y="2757915"/>
            <a:ext cx="929577" cy="6642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Группа 15"/>
          <p:cNvGrpSpPr>
            <a:grpSpLocks/>
          </p:cNvGrpSpPr>
          <p:nvPr/>
        </p:nvGrpSpPr>
        <p:grpSpPr bwMode="auto">
          <a:xfrm>
            <a:off x="1863227" y="1471192"/>
            <a:ext cx="2506635" cy="785812"/>
            <a:chOff x="357158" y="2143116"/>
            <a:chExt cx="2786083" cy="785818"/>
          </a:xfrm>
        </p:grpSpPr>
        <p:pic>
          <p:nvPicPr>
            <p:cNvPr id="16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2214554"/>
              <a:ext cx="57150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Скругленный прямоугольник 16"/>
            <p:cNvSpPr/>
            <p:nvPr/>
          </p:nvSpPr>
          <p:spPr>
            <a:xfrm>
              <a:off x="357158" y="2143116"/>
              <a:ext cx="2786082" cy="78581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1000101" y="2285992"/>
              <a:ext cx="2143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>
                  <a:solidFill>
                    <a:srgbClr val="C00000"/>
                  </a:solidFill>
                </a:rPr>
                <a:t>2009-2021 </a:t>
              </a:r>
              <a:r>
                <a:rPr lang="ru-RU" altLang="ru-RU" sz="1400" b="1" dirty="0">
                  <a:solidFill>
                    <a:srgbClr val="C00000"/>
                  </a:solidFill>
                </a:rPr>
                <a:t>гг.</a:t>
              </a:r>
            </a:p>
          </p:txBody>
        </p:sp>
      </p:grpSp>
      <p:pic>
        <p:nvPicPr>
          <p:cNvPr id="20" name="Picture 4" descr="https://econ48.ru/upload/medialibrary/70a/70a9f671da976f85fc64084f2cef618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994" y="2810886"/>
            <a:ext cx="646518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Группа 15"/>
          <p:cNvGrpSpPr>
            <a:grpSpLocks/>
          </p:cNvGrpSpPr>
          <p:nvPr/>
        </p:nvGrpSpPr>
        <p:grpSpPr bwMode="auto">
          <a:xfrm>
            <a:off x="1768454" y="2360428"/>
            <a:ext cx="4485525" cy="1493725"/>
            <a:chOff x="357158" y="2143116"/>
            <a:chExt cx="2786082" cy="78581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357158" y="2143116"/>
              <a:ext cx="2786082" cy="78581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3" name="TextBox 18"/>
            <p:cNvSpPr txBox="1">
              <a:spLocks noChangeArrowheads="1"/>
            </p:cNvSpPr>
            <p:nvPr/>
          </p:nvSpPr>
          <p:spPr bwMode="auto">
            <a:xfrm>
              <a:off x="840256" y="2315445"/>
              <a:ext cx="2198217" cy="437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/>
                <a:t>Количество участников за годы проведения выросло </a:t>
              </a:r>
              <a:endParaRPr lang="ru-RU" altLang="ru-RU" sz="1600" dirty="0" smtClean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 smtClean="0"/>
                <a:t>с </a:t>
              </a:r>
              <a:r>
                <a:rPr lang="ru-RU" altLang="ru-RU" sz="1600" dirty="0"/>
                <a:t>5 до 32 человек</a:t>
              </a:r>
            </a:p>
          </p:txBody>
        </p:sp>
      </p:grpSp>
      <p:grpSp>
        <p:nvGrpSpPr>
          <p:cNvPr id="29" name="Группа 15"/>
          <p:cNvGrpSpPr>
            <a:grpSpLocks/>
          </p:cNvGrpSpPr>
          <p:nvPr/>
        </p:nvGrpSpPr>
        <p:grpSpPr bwMode="auto">
          <a:xfrm>
            <a:off x="1768454" y="4220493"/>
            <a:ext cx="4485525" cy="1507074"/>
            <a:chOff x="357158" y="2143116"/>
            <a:chExt cx="2786082" cy="785818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57158" y="2143116"/>
              <a:ext cx="2786082" cy="785818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1" name="TextBox 18"/>
            <p:cNvSpPr txBox="1">
              <a:spLocks noChangeArrowheads="1"/>
            </p:cNvSpPr>
            <p:nvPr/>
          </p:nvSpPr>
          <p:spPr bwMode="auto">
            <a:xfrm>
              <a:off x="806472" y="2173239"/>
              <a:ext cx="2291723" cy="561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/>
                <a:t>Портрет победителя заносится на областную Доску Почёта «Аллею Славы учителей Ульяновской области»</a:t>
              </a:r>
            </a:p>
          </p:txBody>
        </p:sp>
      </p:grpSp>
      <p:grpSp>
        <p:nvGrpSpPr>
          <p:cNvPr id="33" name="Группа 15"/>
          <p:cNvGrpSpPr>
            <a:grpSpLocks/>
          </p:cNvGrpSpPr>
          <p:nvPr/>
        </p:nvGrpSpPr>
        <p:grpSpPr bwMode="auto">
          <a:xfrm>
            <a:off x="6772252" y="4220493"/>
            <a:ext cx="4485525" cy="1507074"/>
            <a:chOff x="357158" y="2143114"/>
            <a:chExt cx="2786082" cy="1337224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57158" y="2143114"/>
              <a:ext cx="2786082" cy="1337224"/>
            </a:xfrm>
            <a:prstGeom prst="roundRect">
              <a:avLst/>
            </a:prstGeom>
            <a:no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35" name="TextBox 18"/>
            <p:cNvSpPr txBox="1">
              <a:spLocks noChangeArrowheads="1"/>
            </p:cNvSpPr>
            <p:nvPr/>
          </p:nvSpPr>
          <p:spPr bwMode="auto">
            <a:xfrm>
              <a:off x="806472" y="2173241"/>
              <a:ext cx="2336767" cy="1174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600" dirty="0"/>
                <a:t>Участники получают право на получение статуса «педагог-методист» и «педагог-наставник», предоставлять регион на всероссийских конкурсах и слётах</a:t>
              </a:r>
            </a:p>
          </p:txBody>
        </p:sp>
      </p:grpSp>
      <p:pic>
        <p:nvPicPr>
          <p:cNvPr id="38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544" y="4617431"/>
            <a:ext cx="790318" cy="4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92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Группа 77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79" name="Рисунок 7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0" name="Прямоугольник 79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7" name="Прямоугольник 126"/>
          <p:cNvSpPr/>
          <p:nvPr/>
        </p:nvSpPr>
        <p:spPr>
          <a:xfrm>
            <a:off x="8601871" y="2715634"/>
            <a:ext cx="1872208" cy="31422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8739206" y="2857496"/>
            <a:ext cx="1643074" cy="14287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38" name="Прямоугольник 1037"/>
          <p:cNvSpPr/>
          <p:nvPr/>
        </p:nvSpPr>
        <p:spPr>
          <a:xfrm>
            <a:off x="1881158" y="428604"/>
            <a:ext cx="1571636" cy="321471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51630" y="285729"/>
            <a:ext cx="1916006" cy="10210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06438" y="1730647"/>
            <a:ext cx="1118190" cy="4242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73825" y="1717233"/>
            <a:ext cx="1330498" cy="4242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26" name="Группа 125"/>
          <p:cNvGrpSpPr/>
          <p:nvPr/>
        </p:nvGrpSpPr>
        <p:grpSpPr>
          <a:xfrm>
            <a:off x="2095472" y="785795"/>
            <a:ext cx="1085618" cy="545781"/>
            <a:chOff x="642910" y="1500174"/>
            <a:chExt cx="1085618" cy="54578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42910" y="1500174"/>
              <a:ext cx="1085618" cy="5457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348" y="157161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Calibri"/>
                </a:rPr>
                <a:t>Школа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63936" y="288453"/>
            <a:ext cx="1903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libri"/>
              </a:rPr>
              <a:t>Центр информационной  безопасности детей</a:t>
            </a:r>
          </a:p>
        </p:txBody>
      </p:sp>
      <p:grpSp>
        <p:nvGrpSpPr>
          <p:cNvPr id="131" name="Группа 130"/>
          <p:cNvGrpSpPr/>
          <p:nvPr/>
        </p:nvGrpSpPr>
        <p:grpSpPr>
          <a:xfrm>
            <a:off x="2095472" y="2714620"/>
            <a:ext cx="1071570" cy="714380"/>
            <a:chOff x="571472" y="3000372"/>
            <a:chExt cx="1071570" cy="7143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1472" y="3000372"/>
              <a:ext cx="1071570" cy="7143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2910" y="3214686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Calibri"/>
                </a:rPr>
                <a:t>КПДН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459057" y="1790860"/>
            <a:ext cx="1012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Регистрация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8131" y="1813836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Классификация</a:t>
            </a:r>
          </a:p>
        </p:txBody>
      </p:sp>
      <p:grpSp>
        <p:nvGrpSpPr>
          <p:cNvPr id="128" name="Группа 127"/>
          <p:cNvGrpSpPr/>
          <p:nvPr/>
        </p:nvGrpSpPr>
        <p:grpSpPr>
          <a:xfrm>
            <a:off x="2095473" y="1785927"/>
            <a:ext cx="1060455" cy="525337"/>
            <a:chOff x="642910" y="2285992"/>
            <a:chExt cx="1060455" cy="52533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42910" y="2285992"/>
              <a:ext cx="1060455" cy="52533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2910" y="235743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latin typeface="Calibri"/>
                </a:rPr>
                <a:t>Семья</a:t>
              </a:r>
            </a:p>
          </p:txBody>
        </p:sp>
      </p:grpSp>
      <p:sp>
        <p:nvSpPr>
          <p:cNvPr id="33" name="Прямоугольник с двумя вырезанными соседними углами 32"/>
          <p:cNvSpPr/>
          <p:nvPr/>
        </p:nvSpPr>
        <p:spPr>
          <a:xfrm>
            <a:off x="4283118" y="2587902"/>
            <a:ext cx="1214446" cy="571504"/>
          </a:xfrm>
          <a:prstGeom prst="snip2SameRect">
            <a:avLst>
              <a:gd name="adj1" fmla="val 16667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81488" y="2714621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Суицид</a:t>
            </a:r>
          </a:p>
        </p:txBody>
      </p:sp>
      <p:sp>
        <p:nvSpPr>
          <p:cNvPr id="35" name="Прямоугольник с двумя вырезанными соседними углами 34"/>
          <p:cNvSpPr/>
          <p:nvPr/>
        </p:nvSpPr>
        <p:spPr>
          <a:xfrm>
            <a:off x="5774529" y="2587902"/>
            <a:ext cx="1214446" cy="571504"/>
          </a:xfrm>
          <a:prstGeom prst="snip2SameRect">
            <a:avLst>
              <a:gd name="adj1" fmla="val 16667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Прямоугольник с двумя вырезанными соседними углами 35"/>
          <p:cNvSpPr/>
          <p:nvPr/>
        </p:nvSpPr>
        <p:spPr>
          <a:xfrm>
            <a:off x="7203289" y="2587902"/>
            <a:ext cx="1214446" cy="571504"/>
          </a:xfrm>
          <a:prstGeom prst="snip2SameRect">
            <a:avLst>
              <a:gd name="adj1" fmla="val 16667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46593" y="2731139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Наркотики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67571" y="2659340"/>
            <a:ext cx="117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Терроризм, экстремизм</a:t>
            </a:r>
          </a:p>
        </p:txBody>
      </p:sp>
      <p:sp>
        <p:nvSpPr>
          <p:cNvPr id="45" name="Овал 44"/>
          <p:cNvSpPr/>
          <p:nvPr/>
        </p:nvSpPr>
        <p:spPr>
          <a:xfrm>
            <a:off x="4711746" y="3508203"/>
            <a:ext cx="785818" cy="500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  <a:latin typeface="Calibri"/>
              </a:rPr>
              <a:t>ДА</a:t>
            </a:r>
          </a:p>
        </p:txBody>
      </p:sp>
      <p:sp>
        <p:nvSpPr>
          <p:cNvPr id="46" name="Овал 45"/>
          <p:cNvSpPr/>
          <p:nvPr/>
        </p:nvSpPr>
        <p:spPr>
          <a:xfrm>
            <a:off x="6274595" y="3492305"/>
            <a:ext cx="785818" cy="500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  <a:latin typeface="Calibri"/>
              </a:rPr>
              <a:t>ДА</a:t>
            </a:r>
          </a:p>
        </p:txBody>
      </p:sp>
      <p:sp>
        <p:nvSpPr>
          <p:cNvPr id="47" name="Овал 46"/>
          <p:cNvSpPr/>
          <p:nvPr/>
        </p:nvSpPr>
        <p:spPr>
          <a:xfrm>
            <a:off x="7765354" y="3492305"/>
            <a:ext cx="785818" cy="500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  <a:latin typeface="Calibri"/>
              </a:rPr>
              <a:t>ДА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046878" y="3547845"/>
            <a:ext cx="571504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24298" y="35781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Нет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595934" y="3528024"/>
            <a:ext cx="571504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31851" y="3528024"/>
            <a:ext cx="571504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95934" y="35576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Нет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96474" y="35576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Calibri"/>
              </a:rPr>
              <a:t>Нет</a:t>
            </a:r>
          </a:p>
        </p:txBody>
      </p:sp>
      <p:cxnSp>
        <p:nvCxnSpPr>
          <p:cNvPr id="12" name="Прямая со стрелкой 11"/>
          <p:cNvCxnSpPr>
            <a:stCxn id="33" idx="1"/>
            <a:endCxn id="33" idx="1"/>
          </p:cNvCxnSpPr>
          <p:nvPr/>
        </p:nvCxnSpPr>
        <p:spPr>
          <a:xfrm>
            <a:off x="4890341" y="315940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3" idx="1"/>
            <a:endCxn id="49" idx="0"/>
          </p:cNvCxnSpPr>
          <p:nvPr/>
        </p:nvCxnSpPr>
        <p:spPr>
          <a:xfrm flipH="1">
            <a:off x="4345769" y="3159406"/>
            <a:ext cx="544572" cy="418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3" idx="1"/>
            <a:endCxn id="45" idx="0"/>
          </p:cNvCxnSpPr>
          <p:nvPr/>
        </p:nvCxnSpPr>
        <p:spPr>
          <a:xfrm>
            <a:off x="4890341" y="3159407"/>
            <a:ext cx="214314" cy="348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5" idx="1"/>
            <a:endCxn id="52" idx="0"/>
          </p:cNvCxnSpPr>
          <p:nvPr/>
        </p:nvCxnSpPr>
        <p:spPr>
          <a:xfrm flipH="1">
            <a:off x="5917406" y="3159406"/>
            <a:ext cx="464347" cy="398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5" idx="1"/>
            <a:endCxn id="46" idx="0"/>
          </p:cNvCxnSpPr>
          <p:nvPr/>
        </p:nvCxnSpPr>
        <p:spPr>
          <a:xfrm>
            <a:off x="6381752" y="3159407"/>
            <a:ext cx="285752" cy="332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6" idx="1"/>
            <a:endCxn id="51" idx="0"/>
          </p:cNvCxnSpPr>
          <p:nvPr/>
        </p:nvCxnSpPr>
        <p:spPr>
          <a:xfrm flipH="1">
            <a:off x="7417604" y="3159406"/>
            <a:ext cx="392909" cy="368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6" idx="1"/>
            <a:endCxn id="47" idx="0"/>
          </p:cNvCxnSpPr>
          <p:nvPr/>
        </p:nvCxnSpPr>
        <p:spPr>
          <a:xfrm>
            <a:off x="7810513" y="3159407"/>
            <a:ext cx="347751" cy="332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2"/>
          </p:cNvCxnSpPr>
          <p:nvPr/>
        </p:nvCxnSpPr>
        <p:spPr>
          <a:xfrm>
            <a:off x="4332630" y="3976473"/>
            <a:ext cx="0" cy="29943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345769" y="4275905"/>
            <a:ext cx="3084654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51" idx="2"/>
          </p:cNvCxnSpPr>
          <p:nvPr/>
        </p:nvCxnSpPr>
        <p:spPr>
          <a:xfrm flipV="1">
            <a:off x="7417603" y="3956652"/>
            <a:ext cx="0" cy="299432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54" y="5715017"/>
            <a:ext cx="1335092" cy="738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2" name="TextBox 71"/>
          <p:cNvSpPr txBox="1"/>
          <p:nvPr/>
        </p:nvSpPr>
        <p:spPr>
          <a:xfrm>
            <a:off x="4881554" y="5715017"/>
            <a:ext cx="132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Областная психологическая служба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8810645" y="4714884"/>
            <a:ext cx="1537295" cy="9994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8882082" y="3641648"/>
            <a:ext cx="1357323" cy="4387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667769" y="3643315"/>
            <a:ext cx="157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Программа</a:t>
            </a:r>
          </a:p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Демон Лапласа</a:t>
            </a: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8810645" y="3242272"/>
            <a:ext cx="1500197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716560" y="3215307"/>
            <a:ext cx="174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Программа НПО Марс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8810644" y="283186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Аппарат АТК</a:t>
            </a:r>
          </a:p>
        </p:txBody>
      </p:sp>
      <p:sp>
        <p:nvSpPr>
          <p:cNvPr id="1039" name="Стрелка вправо 1038"/>
          <p:cNvSpPr/>
          <p:nvPr/>
        </p:nvSpPr>
        <p:spPr>
          <a:xfrm>
            <a:off x="3613514" y="626391"/>
            <a:ext cx="2107421" cy="1026193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43" name="Прямая со стрелкой 1042"/>
          <p:cNvCxnSpPr>
            <a:stCxn id="5" idx="3"/>
            <a:endCxn id="6" idx="1"/>
          </p:cNvCxnSpPr>
          <p:nvPr/>
        </p:nvCxnSpPr>
        <p:spPr>
          <a:xfrm flipV="1">
            <a:off x="6524629" y="1929358"/>
            <a:ext cx="549197" cy="134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7769428" y="2154898"/>
            <a:ext cx="0" cy="4334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Прямая со стрелкой 1069"/>
          <p:cNvCxnSpPr>
            <a:stCxn id="6" idx="2"/>
          </p:cNvCxnSpPr>
          <p:nvPr/>
        </p:nvCxnSpPr>
        <p:spPr>
          <a:xfrm flipH="1">
            <a:off x="6918164" y="2141483"/>
            <a:ext cx="820910" cy="46628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Прямая со стрелкой 1071"/>
          <p:cNvCxnSpPr/>
          <p:nvPr/>
        </p:nvCxnSpPr>
        <p:spPr>
          <a:xfrm flipH="1">
            <a:off x="5459058" y="2132203"/>
            <a:ext cx="2131143" cy="47556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Прямая соединительная линия 1076"/>
          <p:cNvCxnSpPr/>
          <p:nvPr/>
        </p:nvCxnSpPr>
        <p:spPr>
          <a:xfrm rot="5400000">
            <a:off x="4488624" y="4464202"/>
            <a:ext cx="1215119" cy="627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>
            <a:off x="5881686" y="1306756"/>
            <a:ext cx="0" cy="4334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6667504" y="4016730"/>
            <a:ext cx="0" cy="909466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16200000" flipH="1">
            <a:off x="7482529" y="4601216"/>
            <a:ext cx="1351520" cy="18825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750322" y="500461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Правоохранительные органы</a:t>
            </a:r>
          </a:p>
        </p:txBody>
      </p:sp>
      <p:cxnSp>
        <p:nvCxnSpPr>
          <p:cNvPr id="1085" name="Прямая со стрелкой 1084"/>
          <p:cNvCxnSpPr/>
          <p:nvPr/>
        </p:nvCxnSpPr>
        <p:spPr>
          <a:xfrm>
            <a:off x="8167703" y="5286388"/>
            <a:ext cx="657807" cy="1588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6667505" y="4924622"/>
            <a:ext cx="2135205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Стрелка вправо 200"/>
          <p:cNvSpPr/>
          <p:nvPr/>
        </p:nvSpPr>
        <p:spPr>
          <a:xfrm rot="10800000">
            <a:off x="7735106" y="517924"/>
            <a:ext cx="2565132" cy="1026193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6" name="Стрелка вниз 165"/>
          <p:cNvSpPr/>
          <p:nvPr/>
        </p:nvSpPr>
        <p:spPr>
          <a:xfrm rot="10800000">
            <a:off x="9382148" y="1428737"/>
            <a:ext cx="360040" cy="117671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738282" y="5286388"/>
            <a:ext cx="1928826" cy="100013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Рекомендации по дальнейшей работе 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Calibri"/>
              </a:rPr>
              <a:t>с ребенком</a:t>
            </a:r>
          </a:p>
        </p:txBody>
      </p:sp>
      <p:cxnSp>
        <p:nvCxnSpPr>
          <p:cNvPr id="174" name="Прямая со стрелкой 173"/>
          <p:cNvCxnSpPr/>
          <p:nvPr/>
        </p:nvCxnSpPr>
        <p:spPr>
          <a:xfrm rot="10800000">
            <a:off x="3738546" y="5500702"/>
            <a:ext cx="507209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095868" y="5072074"/>
            <a:ext cx="3714776" cy="1588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Стрелка вниз 100"/>
          <p:cNvSpPr/>
          <p:nvPr/>
        </p:nvSpPr>
        <p:spPr>
          <a:xfrm rot="10800000">
            <a:off x="2166910" y="3786190"/>
            <a:ext cx="642942" cy="1357322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 rot="10800000">
            <a:off x="3667108" y="6000768"/>
            <a:ext cx="1214446" cy="1588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5025224" y="4856966"/>
            <a:ext cx="1714512" cy="1588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5400000">
            <a:off x="4774397" y="5393545"/>
            <a:ext cx="642942" cy="1588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132" idx="2"/>
            <a:endCxn id="85" idx="0"/>
          </p:cNvCxnSpPr>
          <p:nvPr/>
        </p:nvCxnSpPr>
        <p:spPr>
          <a:xfrm rot="16200000" flipH="1">
            <a:off x="9355703" y="4491296"/>
            <a:ext cx="428628" cy="18549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67108" y="92867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Информация о девиантном поведении ребенка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158232" y="785795"/>
            <a:ext cx="2509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/>
                </a:solidFill>
                <a:latin typeface="Calibri"/>
              </a:rPr>
              <a:t>Информация о деструктивном поведении ребенка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1172" y="6088014"/>
            <a:ext cx="3019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89176251184 Загайнов </a:t>
            </a:r>
          </a:p>
          <a:p>
            <a:r>
              <a:rPr lang="ru-RU" dirty="0" smtClean="0"/>
              <a:t>Александр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52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0" y="-1"/>
            <a:ext cx="12192000" cy="6858001"/>
            <a:chOff x="0" y="0"/>
            <a:chExt cx="12192000" cy="6858001"/>
          </a:xfrm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1" name="Прямоугольник 30"/>
            <p:cNvSpPr/>
            <p:nvPr/>
          </p:nvSpPr>
          <p:spPr>
            <a:xfrm>
              <a:off x="1512606" y="1"/>
              <a:ext cx="434126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246796" y="0"/>
              <a:ext cx="5621153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024064" y="0"/>
            <a:ext cx="8643937" cy="1143000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3C2A98"/>
                </a:solidFill>
              </a:rPr>
              <a:t>Региональный проект «Уроки исторической памяти»</a:t>
            </a: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1266792" y="1270663"/>
            <a:ext cx="3271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1 этап: июль-август 2020 г.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11162" y="1639222"/>
            <a:ext cx="2866136" cy="548744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129" name="Прямоугольник 20"/>
          <p:cNvSpPr>
            <a:spLocks noChangeArrowheads="1"/>
          </p:cNvSpPr>
          <p:nvPr/>
        </p:nvSpPr>
        <p:spPr bwMode="auto">
          <a:xfrm>
            <a:off x="1664283" y="1626916"/>
            <a:ext cx="30009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Разработка тем и методических материалов уроков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809749" y="3819767"/>
            <a:ext cx="5313016" cy="2384479"/>
            <a:chOff x="-801794" y="4445813"/>
            <a:chExt cx="7673135" cy="220715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-801794" y="4445813"/>
              <a:ext cx="7673135" cy="22071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25" name="Прямоугольник 41"/>
            <p:cNvSpPr>
              <a:spLocks noChangeArrowheads="1"/>
            </p:cNvSpPr>
            <p:nvPr/>
          </p:nvSpPr>
          <p:spPr bwMode="auto">
            <a:xfrm>
              <a:off x="-606847" y="4535863"/>
              <a:ext cx="7283240" cy="2079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b="1" dirty="0">
                  <a:solidFill>
                    <a:srgbClr val="C00000"/>
                  </a:solidFill>
                </a:rPr>
                <a:t>Организаторы: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solidFill>
                    <a:srgbClr val="025198"/>
                  </a:solidFill>
                </a:rPr>
                <a:t>Министерство просвещения и воспитания Ульяновской области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solidFill>
                    <a:srgbClr val="025198"/>
                  </a:solidFill>
                </a:rPr>
                <a:t>Министерство искусства и культурной политики Ульяновской области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ru-RU" sz="1400" dirty="0">
                  <a:solidFill>
                    <a:srgbClr val="025198"/>
                  </a:solidFill>
                </a:rPr>
                <a:t>Региональное отделение Всероссийской Ассоциации учителей истории и обществознания Региональное отделение российского военно-исторического общества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ru-RU" sz="1400" dirty="0">
                  <a:solidFill>
                    <a:srgbClr val="025198"/>
                  </a:solidFill>
                </a:rPr>
                <a:t>ОГБУ «Государственный архив новейшей истории»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ru-RU" sz="1400" dirty="0">
                  <a:solidFill>
                    <a:srgbClr val="025198"/>
                  </a:solidFill>
                </a:rPr>
                <a:t>ОГБУ «Государственный архив Ульяновской области»</a:t>
              </a:r>
              <a:endParaRPr lang="ru-RU" altLang="ru-RU" sz="1400" dirty="0">
                <a:solidFill>
                  <a:srgbClr val="025198"/>
                </a:solidFill>
              </a:endParaRPr>
            </a:p>
          </p:txBody>
        </p:sp>
      </p:grpSp>
      <p:pic>
        <p:nvPicPr>
          <p:cNvPr id="3078" name="Picture 6" descr="https://im0-tub-ru.yandex.net/i?id=cba45d5304542e1f79e79de9b1732009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41" y="2887559"/>
            <a:ext cx="2177427" cy="217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4651649" y="1281309"/>
            <a:ext cx="39895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2 этап: сентябрь 2020- май 2022 гг.</a:t>
            </a:r>
            <a:endParaRPr lang="ru-RU" altLang="ru-RU" sz="1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39556" y="1620931"/>
            <a:ext cx="2871386" cy="582615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20"/>
          <p:cNvSpPr>
            <a:spLocks noChangeArrowheads="1"/>
          </p:cNvSpPr>
          <p:nvPr/>
        </p:nvSpPr>
        <p:spPr bwMode="auto">
          <a:xfrm>
            <a:off x="4824254" y="1639094"/>
            <a:ext cx="2779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/>
              <a:t>Единые даты и темы </a:t>
            </a:r>
            <a:r>
              <a:rPr lang="ru-RU" altLang="ru-RU" sz="1400" dirty="0" smtClean="0"/>
              <a:t>проведения уроков</a:t>
            </a:r>
            <a:endParaRPr lang="ru-RU" altLang="ru-RU" sz="1400" dirty="0"/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2137796" y="2263129"/>
            <a:ext cx="48014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</a:rPr>
              <a:t>3 этап: сентябрь 2022 – январь 2023 гг.</a:t>
            </a:r>
          </a:p>
        </p:txBody>
      </p:sp>
      <p:grpSp>
        <p:nvGrpSpPr>
          <p:cNvPr id="5127" name="Группа 15"/>
          <p:cNvGrpSpPr>
            <a:grpSpLocks/>
          </p:cNvGrpSpPr>
          <p:nvPr/>
        </p:nvGrpSpPr>
        <p:grpSpPr bwMode="auto">
          <a:xfrm>
            <a:off x="7773200" y="1620575"/>
            <a:ext cx="2786062" cy="785812"/>
            <a:chOff x="553282" y="2534392"/>
            <a:chExt cx="2786082" cy="785818"/>
          </a:xfrm>
          <a:solidFill>
            <a:schemeClr val="bg1"/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553282" y="2534392"/>
              <a:ext cx="2786082" cy="785818"/>
            </a:xfrm>
            <a:prstGeom prst="roundRect">
              <a:avLst/>
            </a:prstGeom>
            <a:grpFill/>
            <a:ln>
              <a:solidFill>
                <a:srgbClr val="0251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5136" name="TextBox 18"/>
            <p:cNvSpPr txBox="1">
              <a:spLocks noChangeArrowheads="1"/>
            </p:cNvSpPr>
            <p:nvPr/>
          </p:nvSpPr>
          <p:spPr bwMode="auto">
            <a:xfrm>
              <a:off x="1384285" y="2693565"/>
              <a:ext cx="1922358" cy="4616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 dirty="0">
                  <a:solidFill>
                    <a:srgbClr val="C00000"/>
                  </a:solidFill>
                </a:rPr>
                <a:t>2020-2023 </a:t>
              </a:r>
              <a:r>
                <a:rPr lang="ru-RU" altLang="ru-RU" sz="1400" b="1" dirty="0">
                  <a:solidFill>
                    <a:srgbClr val="C00000"/>
                  </a:solidFill>
                </a:rPr>
                <a:t>гг.</a:t>
              </a:r>
            </a:p>
          </p:txBody>
        </p:sp>
        <p:pic>
          <p:nvPicPr>
            <p:cNvPr id="5134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790" y="2628503"/>
              <a:ext cx="571504" cy="5715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Прямоугольник 20"/>
          <p:cNvSpPr>
            <a:spLocks noChangeArrowheads="1"/>
          </p:cNvSpPr>
          <p:nvPr/>
        </p:nvSpPr>
        <p:spPr bwMode="auto">
          <a:xfrm>
            <a:off x="1892258" y="2699640"/>
            <a:ext cx="57186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sz="1400" dirty="0"/>
              <a:t>Региональный конкурс исследовательских работ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1400" dirty="0"/>
              <a:t>«От 75-летнего юбилея Победы к 80-летнему юбилею Ульяновской области»</a:t>
            </a:r>
            <a:endParaRPr lang="ru-RU" altLang="ru-RU" sz="1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09749" y="2640060"/>
            <a:ext cx="5794198" cy="889353"/>
          </a:xfrm>
          <a:prstGeom prst="roundRect">
            <a:avLst/>
          </a:prstGeom>
          <a:noFill/>
          <a:ln>
            <a:solidFill>
              <a:srgbClr val="0251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73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493</Words>
  <Application>Microsoft Office PowerPoint</Application>
  <PresentationFormat>Широкоэкранный</PresentationFormat>
  <Paragraphs>154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Региональный проект  «Единый день безопасности несовершеннолетних»</vt:lpstr>
      <vt:lpstr>Презентация PowerPoint</vt:lpstr>
      <vt:lpstr>Презентация PowerPoint</vt:lpstr>
      <vt:lpstr>Региональный проект «Уроки исторической памяти»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Папуша</dc:creator>
  <cp:lastModifiedBy>Пользователь Windows</cp:lastModifiedBy>
  <cp:revision>24</cp:revision>
  <dcterms:created xsi:type="dcterms:W3CDTF">2021-08-18T08:46:11Z</dcterms:created>
  <dcterms:modified xsi:type="dcterms:W3CDTF">2021-08-26T13:08:40Z</dcterms:modified>
</cp:coreProperties>
</file>