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  <p:sldId id="264" r:id="rId7"/>
    <p:sldId id="267" r:id="rId8"/>
    <p:sldId id="266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D653"/>
    <a:srgbClr val="BE6F2F"/>
    <a:srgbClr val="13545A"/>
    <a:srgbClr val="8EBD8F"/>
    <a:srgbClr val="0F7172"/>
    <a:srgbClr val="1E2A5A"/>
    <a:srgbClr val="A0C23A"/>
    <a:srgbClr val="1F5480"/>
    <a:srgbClr val="2E2C2D"/>
    <a:srgbClr val="4762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544" y="2452254"/>
            <a:ext cx="7799832" cy="24661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у глухих обучающихся     мотивации к обучению и познавательной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0183" y="4278694"/>
            <a:ext cx="5971308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ОГКОУ «Школа-интернат №87» </a:t>
            </a:r>
            <a:endParaRPr lang="ru-RU" sz="28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Пронина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Елена Викторовна</a:t>
            </a:r>
            <a:endParaRPr lang="en-US" sz="2800" b="1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4807527" y="775855"/>
            <a:ext cx="3868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Подкрепление успеха положительными эмоциями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Чугунова О В\Desktop\Доклад и през. 25 08 21\avN3AAtW-3w.jpg"/>
          <p:cNvPicPr/>
          <p:nvPr/>
        </p:nvPicPr>
        <p:blipFill>
          <a:blip r:embed="rId2" cstate="print"/>
          <a:srcRect b="21326"/>
          <a:stretch>
            <a:fillRect/>
          </a:stretch>
        </p:blipFill>
        <p:spPr bwMode="auto">
          <a:xfrm>
            <a:off x="4900013" y="3085551"/>
            <a:ext cx="3385005" cy="377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" name="Рисунок 15" descr="C:\Users\Чугунова О В\Desktop\Доклад и през. 25 08 21\3Is3AyBxSu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78" y="315228"/>
            <a:ext cx="3898468" cy="562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2078182" y="526473"/>
            <a:ext cx="5597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https://supersmeh.ru/wp-content/uploads/5/f/7/5f72dd95406c69064d0953d6b9430fb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310" y="2410692"/>
            <a:ext cx="5666509" cy="39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-180110" y="0"/>
            <a:ext cx="932410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6"/>
          <p:cNvSpPr/>
          <p:nvPr/>
        </p:nvSpPr>
        <p:spPr>
          <a:xfrm>
            <a:off x="196487" y="1213828"/>
            <a:ext cx="4388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Все наши замыслы, все поиски и построения превращаются в прах, если нет у ученика желания учиться.» </a:t>
            </a:r>
            <a:endParaRPr lang="en-US" sz="3200" dirty="0" smtClean="0"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latin typeface="Monotype Corsiva" pitchFamily="66" charset="0"/>
                <a:cs typeface="Times New Roman" pitchFamily="18" charset="0"/>
              </a:rPr>
              <a:t>Василий Александрович Сухомлинский</a:t>
            </a:r>
            <a:r>
              <a:rPr lang="ru-RU" sz="2600" b="1" i="1" dirty="0" smtClean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2600" b="1" i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https://svetlica-mama-blogger.ru/wp-content/uploads/2021/01/cukhoml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436" y="203632"/>
            <a:ext cx="4046544" cy="6001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777" y="387926"/>
            <a:ext cx="6294294" cy="1052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Результаты  мониторинга диагностики мотивационной сферы глухих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b="1" dirty="0">
              <a:solidFill>
                <a:srgbClr val="FDD653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4253344" y="4459223"/>
            <a:ext cx="3008833" cy="888631"/>
            <a:chOff x="1248" y="1440"/>
            <a:chExt cx="3317" cy="352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3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Познавательные мотивы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001490" y="1944624"/>
            <a:ext cx="2100349" cy="558800"/>
            <a:chOff x="1248" y="2030"/>
            <a:chExt cx="3216" cy="352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98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Мотив благополучия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4391891" y="2782824"/>
            <a:ext cx="4281054" cy="958850"/>
            <a:chOff x="1248" y="2640"/>
            <a:chExt cx="4292" cy="604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3284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Мотив результативности </a:t>
              </a:r>
            </a:p>
            <a:p>
              <a:pPr algn="l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деятельности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3948544" y="3621024"/>
            <a:ext cx="5583759" cy="558800"/>
            <a:chOff x="1248" y="3230"/>
            <a:chExt cx="4747" cy="352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373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Мотив долга и ответственности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Рисунок 27" descr="C:\Users\Чугунова О В\Desktop\Доклад и през. 25 08 21\p6j0Z9YduQw.jpg"/>
          <p:cNvPicPr/>
          <p:nvPr/>
        </p:nvPicPr>
        <p:blipFill>
          <a:blip r:embed="rId2" cstate="print"/>
          <a:srcRect l="26971" t="8304" r="-20" b="43298"/>
          <a:stretch>
            <a:fillRect/>
          </a:stretch>
        </p:blipFill>
        <p:spPr bwMode="auto">
          <a:xfrm>
            <a:off x="226756" y="2078181"/>
            <a:ext cx="3541680" cy="3683468"/>
          </a:xfrm>
          <a:prstGeom prst="parallelogram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5874327" y="678873"/>
            <a:ext cx="29094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мотивации  через использование предметно-практической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:\Users\Чугунова О В\Desktop\Доклад и през. 25 08 21\Sg8x9S45r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533" y="3868497"/>
            <a:ext cx="3269671" cy="26185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Чугунова О В\Desktop\Доклад и през. 25 08 21\mDI_hk9yt4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763" y="249382"/>
            <a:ext cx="3616038" cy="32835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Чугунова О В\Desktop\Доклад и през. 25 08 21\yetKU68IQ3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559" y="3671455"/>
            <a:ext cx="3021281" cy="27844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5902035" y="387927"/>
            <a:ext cx="2954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приёмов взаимоконтроля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взаимооценки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переходящее в самоконтроль и самооценку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4"/>
          <p:cNvSpPr/>
          <p:nvPr/>
        </p:nvSpPr>
        <p:spPr>
          <a:xfrm>
            <a:off x="5024953" y="555142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C:\Users\Чугунова О В\Desktop\Доклад и през. 25 08 21\fA9mpnXwVG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99" y="554181"/>
            <a:ext cx="4267846" cy="5389418"/>
          </a:xfrm>
          <a:prstGeom prst="foldedCorner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C:\Users\Чугунова О В\Desktop\Работа\2017-2018 учебный год\Презентация\XU5z3JQA6d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361" y="3699163"/>
            <a:ext cx="3115965" cy="2951018"/>
          </a:xfrm>
          <a:prstGeom prst="foldedCorner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4"/>
          <p:cNvSpPr/>
          <p:nvPr/>
        </p:nvSpPr>
        <p:spPr>
          <a:xfrm>
            <a:off x="5098473" y="249383"/>
            <a:ext cx="38515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Приёмы: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«Привлекательная цель»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«Отсроченная отгадка»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«Прогнозирование»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«Оратор»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«Профессионал»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«Лови ошибку!»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«Тонкие и толстые вопросы»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«Задание массивом»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7" name="Рисунок 16" descr="C:\Users\Чугунова О В\Desktop\Доклад и през. 25 08 21\SheR6A2pZn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06" y="3408218"/>
            <a:ext cx="3963768" cy="3131127"/>
          </a:xfrm>
          <a:prstGeom prst="round2Same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C:\Users\Чугунова О В\Desktop\Доклад и през. 25 08 21\r_PVgAHTdW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3" y="221673"/>
            <a:ext cx="3657600" cy="2966787"/>
          </a:xfrm>
          <a:prstGeom prst="round2Same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4364182" y="484909"/>
            <a:ext cx="43117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Технологические операции создания ситуаций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в работе с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глухими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детьми: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Снятие страха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Авансирование успешного результата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Скрытое инструктирование младшего школьника в способах и формах совершения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Внесение мотива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Персональная исключительность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Мобилизация активности или педагогическое внушение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Высокая оценка детали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4"/>
          <p:cNvSpPr/>
          <p:nvPr/>
        </p:nvSpPr>
        <p:spPr>
          <a:xfrm>
            <a:off x="5024953" y="555142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" name="Рисунок 17" descr="C:\Users\Чугунова О В\Desktop\Доклад и през. 25 08 21\afyfq3cq36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68" y="1577401"/>
            <a:ext cx="4040441" cy="41999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5053484" y="831273"/>
            <a:ext cx="3622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мотивации через участие в проектной деятельности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Чугунова О В\Desktop\Доклад и през. 25 08 21\VBuhKk8435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13" y="568037"/>
            <a:ext cx="4230977" cy="5181599"/>
          </a:xfrm>
          <a:prstGeom prst="round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7"/>
          <p:cNvSpPr/>
          <p:nvPr/>
        </p:nvSpPr>
        <p:spPr>
          <a:xfrm>
            <a:off x="5084618" y="706582"/>
            <a:ext cx="3591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дифференцированных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мотивации через осознание ценности образования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Чугунова О В\Desktop\Доклад и през. 25 08 21\G2io4SZ9Of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22" y="794244"/>
            <a:ext cx="4536545" cy="475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6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119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Формирование у глухих обучающихся     мотивации к обучению и познавательной деятельности </vt:lpstr>
      <vt:lpstr>Слайд 2</vt:lpstr>
      <vt:lpstr>Результаты  мониторинга диагностики мотивационной сферы глухих обучающихся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Director</cp:lastModifiedBy>
  <cp:revision>75</cp:revision>
  <dcterms:created xsi:type="dcterms:W3CDTF">2018-09-04T12:10:47Z</dcterms:created>
  <dcterms:modified xsi:type="dcterms:W3CDTF">2021-08-24T08:43:51Z</dcterms:modified>
</cp:coreProperties>
</file>