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40" r:id="rId1"/>
  </p:sldMasterIdLst>
  <p:notesMasterIdLst>
    <p:notesMasterId r:id="rId29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58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8CC213-E1DF-4B69-B274-C7BA6A21B8EA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AE2E1E-DB35-43B0-9DDC-F3CC6ECAC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91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E2E1E-DB35-43B0-9DDC-F3CC6ECAC32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279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1" r:id="rId1"/>
    <p:sldLayoutId id="2147484442" r:id="rId2"/>
    <p:sldLayoutId id="2147484443" r:id="rId3"/>
    <p:sldLayoutId id="2147484444" r:id="rId4"/>
    <p:sldLayoutId id="2147484445" r:id="rId5"/>
    <p:sldLayoutId id="2147484446" r:id="rId6"/>
    <p:sldLayoutId id="2147484447" r:id="rId7"/>
    <p:sldLayoutId id="2147484448" r:id="rId8"/>
    <p:sldLayoutId id="2147484449" r:id="rId9"/>
    <p:sldLayoutId id="2147484450" r:id="rId10"/>
    <p:sldLayoutId id="2147484451" r:id="rId11"/>
  </p:sldLayoutIdLst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1556792"/>
            <a:ext cx="5612904" cy="2304256"/>
          </a:xfrm>
        </p:spPr>
        <p:txBody>
          <a:bodyPr>
            <a:noAutofit/>
          </a:bodyPr>
          <a:lstStyle/>
          <a:p>
            <a:pPr algn="r"/>
            <a:r>
              <a:rPr lang="ru-RU" sz="7200" dirty="0" smtClean="0"/>
              <a:t>Утренняя зарядка 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5157191"/>
            <a:ext cx="6800056" cy="576065"/>
          </a:xfrm>
        </p:spPr>
        <p:txBody>
          <a:bodyPr/>
          <a:lstStyle/>
          <a:p>
            <a:pPr algn="r"/>
            <a:r>
              <a:rPr lang="ru-RU" dirty="0" smtClean="0"/>
              <a:t>Для учащихся 1-3 классов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505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-60000">
            <a:off x="462275" y="621552"/>
            <a:ext cx="5390402" cy="721227"/>
          </a:xfrm>
        </p:spPr>
        <p:txBody>
          <a:bodyPr>
            <a:noAutofit/>
          </a:bodyPr>
          <a:lstStyle/>
          <a:p>
            <a:r>
              <a:rPr lang="ru-RU" sz="3600" dirty="0"/>
              <a:t>Поднимаем рюкзачок</a:t>
            </a:r>
          </a:p>
        </p:txBody>
      </p:sp>
      <p:pic>
        <p:nvPicPr>
          <p:cNvPr id="10242" name="Picture 2" descr="C:\Users\Valja\Desktop\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60000">
            <a:off x="7322252" y="1500270"/>
            <a:ext cx="1798320" cy="270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-60000">
            <a:off x="189086" y="3409759"/>
            <a:ext cx="1931352" cy="3134774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/>
              <a:t>ИП2</a:t>
            </a:r>
            <a:r>
              <a:rPr lang="ru-RU" sz="1600" dirty="0"/>
              <a:t>. Приседаем и делаем движение, будто каждая рука поднимает портфель. Выравниваемся и поднимаем руки вверх над головой, ладошки распрямляем. Опускаем руки вниз. Повторяем движение еще раз.</a:t>
            </a:r>
          </a:p>
        </p:txBody>
      </p:sp>
      <p:pic>
        <p:nvPicPr>
          <p:cNvPr id="10243" name="Picture 3" descr="C:\Users\Valja\Desktop\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844824"/>
            <a:ext cx="2880320" cy="198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Valja\Desktop\7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653136"/>
            <a:ext cx="3111053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47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140000">
            <a:off x="115190" y="951127"/>
            <a:ext cx="5212080" cy="798485"/>
          </a:xfrm>
        </p:spPr>
        <p:txBody>
          <a:bodyPr/>
          <a:lstStyle/>
          <a:p>
            <a:r>
              <a:rPr lang="ru-RU" sz="3600" dirty="0"/>
              <a:t>Отряхиваем</a:t>
            </a:r>
            <a:r>
              <a:rPr lang="ru-RU" dirty="0"/>
              <a:t> </a:t>
            </a:r>
            <a:r>
              <a:rPr lang="ru-RU" sz="3600" dirty="0"/>
              <a:t>ножки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3501008"/>
            <a:ext cx="2411760" cy="3108663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dirty="0" smtClean="0"/>
              <a:t>.      </a:t>
            </a:r>
            <a:r>
              <a:rPr lang="ru-RU" b="0" dirty="0" smtClean="0"/>
              <a:t>Наклоняясь </a:t>
            </a:r>
            <a:r>
              <a:rPr lang="ru-RU" b="0" dirty="0"/>
              <a:t>вперед, ручками, расположенными параллельно друг другу, хлопаем ладошками сверху-вниз по ногам. Приседаем, коснувшись руками ножек. Выпрямляемся, хлопая ладошками по ногам снизу-вверх, и поднимаем руки вверх.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28184" y="2525117"/>
            <a:ext cx="2077616" cy="3136130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 </a:t>
            </a:r>
            <a:r>
              <a:rPr lang="ru-RU" dirty="0"/>
              <a:t>ИП3. Наклоняясь вперед, ручками, расположенными параллельно друг другу, хлопаем ладошками сверху-вниз по ногам. Приседаем, коснувшись руками ножек. Выпрямляемся, хлопая ладошками по ногам снизу-вверх, и поднимаем руки вверх.</a:t>
            </a:r>
          </a:p>
        </p:txBody>
      </p:sp>
      <p:pic>
        <p:nvPicPr>
          <p:cNvPr id="25602" name="Picture 2" descr="C:\Users\Valja\Desktop\зар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988840"/>
            <a:ext cx="5715000" cy="395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33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140000">
            <a:off x="218054" y="1347511"/>
            <a:ext cx="5212080" cy="968625"/>
          </a:xfrm>
        </p:spPr>
        <p:txBody>
          <a:bodyPr/>
          <a:lstStyle/>
          <a:p>
            <a:pPr algn="ctr"/>
            <a:r>
              <a:rPr lang="ru-RU" sz="3600" dirty="0"/>
              <a:t>Аплодисменты</a:t>
            </a:r>
            <a:r>
              <a:rPr lang="ru-RU" dirty="0"/>
              <a:t>. </a:t>
            </a:r>
          </a:p>
        </p:txBody>
      </p:sp>
      <p:pic>
        <p:nvPicPr>
          <p:cNvPr id="11266" name="Picture 2" descr="C:\Users\Valja\Desktop\9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9800" y="2938716"/>
            <a:ext cx="3806825" cy="268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19140000">
            <a:off x="1329461" y="2229070"/>
            <a:ext cx="5794760" cy="623314"/>
          </a:xfrm>
        </p:spPr>
        <p:txBody>
          <a:bodyPr>
            <a:noAutofit/>
          </a:bodyPr>
          <a:lstStyle/>
          <a:p>
            <a:r>
              <a:rPr lang="ru-RU" sz="1600" dirty="0" smtClean="0"/>
              <a:t>ИП2</a:t>
            </a:r>
            <a:r>
              <a:rPr lang="ru-RU" sz="1600" dirty="0"/>
              <a:t>. Хлопаем ладошками впереди, сзади. Поворачиваем туловище вправо – хлопок впереди, сзади. Туловище влево - хлопок впереди, сзади.</a:t>
            </a:r>
          </a:p>
        </p:txBody>
      </p:sp>
    </p:spTree>
    <p:extLst>
      <p:ext uri="{BB962C8B-B14F-4D97-AF65-F5344CB8AC3E}">
        <p14:creationId xmlns:p14="http://schemas.microsoft.com/office/powerpoint/2010/main" val="276326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140000">
            <a:off x="630945" y="1633676"/>
            <a:ext cx="5212080" cy="620003"/>
          </a:xfrm>
        </p:spPr>
        <p:txBody>
          <a:bodyPr/>
          <a:lstStyle/>
          <a:p>
            <a:pPr algn="ctr"/>
            <a:r>
              <a:rPr lang="ru-RU" dirty="0"/>
              <a:t>Идем в школу</a:t>
            </a:r>
          </a:p>
        </p:txBody>
      </p:sp>
      <p:pic>
        <p:nvPicPr>
          <p:cNvPr id="12290" name="Picture 2" descr="C:\Users\Valja\Desktop\9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9800" y="3012546"/>
            <a:ext cx="3806825" cy="2537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Вынося </a:t>
            </a:r>
            <a:r>
              <a:rPr lang="ru-RU" sz="1600" dirty="0"/>
              <a:t>ногу за ногой, имитируем ходьбу, стоя на месте. Вынося ножку вперед, ступаем на пятку. Делаем 8 шажков.</a:t>
            </a:r>
          </a:p>
        </p:txBody>
      </p:sp>
    </p:spTree>
    <p:extLst>
      <p:ext uri="{BB962C8B-B14F-4D97-AF65-F5344CB8AC3E}">
        <p14:creationId xmlns:p14="http://schemas.microsoft.com/office/powerpoint/2010/main" val="102608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140000">
            <a:off x="487924" y="1345630"/>
            <a:ext cx="5212080" cy="867039"/>
          </a:xfrm>
        </p:spPr>
        <p:txBody>
          <a:bodyPr/>
          <a:lstStyle/>
          <a:p>
            <a:r>
              <a:rPr lang="ru-RU" sz="3600" dirty="0"/>
              <a:t>Приветствуем</a:t>
            </a:r>
            <a:r>
              <a:rPr lang="ru-RU" dirty="0"/>
              <a:t> друзей</a:t>
            </a:r>
          </a:p>
        </p:txBody>
      </p:sp>
      <p:pic>
        <p:nvPicPr>
          <p:cNvPr id="13314" name="Picture 2" descr="C:\Users\Valja\Desktop\9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3968" y="2996952"/>
            <a:ext cx="4680520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19140000">
            <a:off x="1269388" y="2024248"/>
            <a:ext cx="5794760" cy="1015866"/>
          </a:xfrm>
        </p:spPr>
        <p:txBody>
          <a:bodyPr>
            <a:noAutofit/>
          </a:bodyPr>
          <a:lstStyle/>
          <a:p>
            <a:r>
              <a:rPr lang="ru-RU" sz="1600" dirty="0" smtClean="0"/>
              <a:t>Выполняя </a:t>
            </a:r>
            <a:r>
              <a:rPr lang="ru-RU" sz="1600" dirty="0"/>
              <a:t>полушаг влево, выносим левую ручку вверх, будто здороваемся с одноклассниками. Повторяем для правой руки. Итого 8 приветствий. Завершаем четырьмя шагами.</a:t>
            </a:r>
          </a:p>
        </p:txBody>
      </p:sp>
    </p:spTree>
    <p:extLst>
      <p:ext uri="{BB962C8B-B14F-4D97-AF65-F5344CB8AC3E}">
        <p14:creationId xmlns:p14="http://schemas.microsoft.com/office/powerpoint/2010/main" val="14430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140000">
            <a:off x="661932" y="1640340"/>
            <a:ext cx="5212080" cy="565658"/>
          </a:xfrm>
        </p:spPr>
        <p:txBody>
          <a:bodyPr/>
          <a:lstStyle/>
          <a:p>
            <a:pPr algn="ctr"/>
            <a:r>
              <a:rPr lang="ru-RU" sz="3600" dirty="0" err="1"/>
              <a:t>Шнурочки</a:t>
            </a:r>
            <a:r>
              <a:rPr lang="ru-RU" dirty="0"/>
              <a:t>. </a:t>
            </a:r>
          </a:p>
        </p:txBody>
      </p:sp>
      <p:pic>
        <p:nvPicPr>
          <p:cNvPr id="14339" name="Picture 3" descr="C:\Users\Valja\Desktop\9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3968" y="3068960"/>
            <a:ext cx="4032448" cy="28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ИП2</a:t>
            </a:r>
            <a:r>
              <a:rPr lang="ru-RU" dirty="0"/>
              <a:t>. Левую ногу, согнутую в колене, поднимаем перед туловищем. Тянемся обеими руками к поднятой ноге. То же самое делаем на другую ножку. И повторяем оба движения еще раз.</a:t>
            </a:r>
          </a:p>
        </p:txBody>
      </p:sp>
    </p:spTree>
    <p:extLst>
      <p:ext uri="{BB962C8B-B14F-4D97-AF65-F5344CB8AC3E}">
        <p14:creationId xmlns:p14="http://schemas.microsoft.com/office/powerpoint/2010/main" val="280360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140000">
            <a:off x="523578" y="1292162"/>
            <a:ext cx="5212080" cy="1056005"/>
          </a:xfrm>
        </p:spPr>
        <p:txBody>
          <a:bodyPr/>
          <a:lstStyle/>
          <a:p>
            <a:pPr algn="ctr"/>
            <a:r>
              <a:rPr lang="ru-RU" sz="3600" dirty="0"/>
              <a:t>Каблучок.</a:t>
            </a:r>
          </a:p>
        </p:txBody>
      </p:sp>
      <p:pic>
        <p:nvPicPr>
          <p:cNvPr id="15362" name="Picture 2" descr="C:\Users\Valja\Desktop\9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5976" y="3068960"/>
            <a:ext cx="4560689" cy="289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А </a:t>
            </a:r>
            <a:r>
              <a:rPr lang="ru-RU" dirty="0"/>
              <a:t>теперь ставим ручки на пояс, а ногу, согнутую в колене, поднимаем за туловищем. Взгляд на нее. То же самое делаем на другую ножку. И повторяем оба движения еще раз.  А теперь – повторяем </a:t>
            </a:r>
            <a:r>
              <a:rPr lang="ru-RU" dirty="0" err="1"/>
              <a:t>Шнурочки</a:t>
            </a:r>
            <a:r>
              <a:rPr lang="ru-RU" dirty="0"/>
              <a:t> и Пяточки еще разок!</a:t>
            </a:r>
          </a:p>
        </p:txBody>
      </p:sp>
    </p:spTree>
    <p:extLst>
      <p:ext uri="{BB962C8B-B14F-4D97-AF65-F5344CB8AC3E}">
        <p14:creationId xmlns:p14="http://schemas.microsoft.com/office/powerpoint/2010/main" val="248366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140000">
            <a:off x="254660" y="1080844"/>
            <a:ext cx="5212080" cy="859934"/>
          </a:xfrm>
        </p:spPr>
        <p:txBody>
          <a:bodyPr/>
          <a:lstStyle/>
          <a:p>
            <a:pPr algn="ctr"/>
            <a:r>
              <a:rPr lang="ru-RU" sz="3200" dirty="0" err="1"/>
              <a:t>Прыжочки</a:t>
            </a:r>
            <a:r>
              <a:rPr lang="ru-RU" sz="3200" dirty="0"/>
              <a:t>.</a:t>
            </a:r>
          </a:p>
        </p:txBody>
      </p:sp>
      <p:pic>
        <p:nvPicPr>
          <p:cNvPr id="16386" name="Picture 2" descr="C:\Users\Valja\Desktop\99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9800" y="2852508"/>
            <a:ext cx="3806825" cy="285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19140000">
            <a:off x="1087275" y="1733233"/>
            <a:ext cx="5794760" cy="1178902"/>
          </a:xfrm>
        </p:spPr>
        <p:txBody>
          <a:bodyPr>
            <a:noAutofit/>
          </a:bodyPr>
          <a:lstStyle/>
          <a:p>
            <a:r>
              <a:rPr lang="ru-RU" dirty="0" smtClean="0"/>
              <a:t>Исходное </a:t>
            </a:r>
            <a:r>
              <a:rPr lang="ru-RU" dirty="0"/>
              <a:t>положение – ноги вместе, руки на поясе (ИП3). Сначала медленно! На счет 1 в прыжке  разводим ножки в стороны по бокам. На счет 2 в прыжке  возвращаемся в ИП3. И еще раз ножки в стороны - и вместе. Теперь быстрее! На счет 1 в прыжке  разводим ножки в стороны и делаем еще один прыжок. На счет 2 возвращаемся в прыжке в ИП3 и делаем еще один прыжок. Повторяем все упражнение.</a:t>
            </a:r>
          </a:p>
        </p:txBody>
      </p:sp>
    </p:spTree>
    <p:extLst>
      <p:ext uri="{BB962C8B-B14F-4D97-AF65-F5344CB8AC3E}">
        <p14:creationId xmlns:p14="http://schemas.microsoft.com/office/powerpoint/2010/main" val="123685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140000">
            <a:off x="566628" y="1657723"/>
            <a:ext cx="5212080" cy="423933"/>
          </a:xfrm>
        </p:spPr>
        <p:txBody>
          <a:bodyPr/>
          <a:lstStyle/>
          <a:p>
            <a:pPr algn="ctr"/>
            <a:r>
              <a:rPr lang="ru-RU" sz="3600" dirty="0"/>
              <a:t>Садимся за парту</a:t>
            </a:r>
          </a:p>
        </p:txBody>
      </p:sp>
      <p:pic>
        <p:nvPicPr>
          <p:cNvPr id="17410" name="Picture 2" descr="C:\Users\Valja\Desktop\1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9800" y="2853928"/>
            <a:ext cx="3806825" cy="285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. </a:t>
            </a:r>
            <a:r>
              <a:rPr lang="ru-RU" dirty="0"/>
              <a:t>ИП2. Присев, складываем руки, будто они лежат на парте. 2 раза.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730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140000">
            <a:off x="63902" y="1652044"/>
            <a:ext cx="5212080" cy="718210"/>
          </a:xfrm>
        </p:spPr>
        <p:txBody>
          <a:bodyPr/>
          <a:lstStyle/>
          <a:p>
            <a:pPr algn="ctr"/>
            <a:r>
              <a:rPr lang="ru-RU" sz="3600" dirty="0"/>
              <a:t>Тянем руку за партой</a:t>
            </a:r>
          </a:p>
        </p:txBody>
      </p:sp>
      <p:pic>
        <p:nvPicPr>
          <p:cNvPr id="18434" name="Picture 2" descr="C:\Users\Valja\Desktop\1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56518" y="2619375"/>
            <a:ext cx="3193388" cy="33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. </a:t>
            </a:r>
            <a:r>
              <a:rPr lang="ru-RU" dirty="0"/>
              <a:t>ИП2. Присев, складываем руки, будто тянемся отвечать. Повторяем в обратную сторону. 2 раза. Наклонившись и шевеля пальчиками, 2 раза тянемся руками вперед.</a:t>
            </a:r>
          </a:p>
        </p:txBody>
      </p:sp>
    </p:spTree>
    <p:extLst>
      <p:ext uri="{BB962C8B-B14F-4D97-AF65-F5344CB8AC3E}">
        <p14:creationId xmlns:p14="http://schemas.microsoft.com/office/powerpoint/2010/main" val="178747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-60000">
            <a:off x="694015" y="719348"/>
            <a:ext cx="3064827" cy="1223950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Пора в школу. </a:t>
            </a:r>
            <a:r>
              <a:rPr lang="ru-RU" sz="3200" dirty="0" smtClean="0"/>
              <a:t>Просыпаемся</a:t>
            </a:r>
            <a:endParaRPr lang="ru-RU" sz="3200" dirty="0"/>
          </a:p>
        </p:txBody>
      </p:sp>
      <p:pic>
        <p:nvPicPr>
          <p:cNvPr id="1026" name="Picture 2" descr="C:\Users\Valja\Desktop\6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9800" y="3014423"/>
            <a:ext cx="3806825" cy="2534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Принимаем </a:t>
            </a:r>
            <a:r>
              <a:rPr lang="ru-RU" dirty="0"/>
              <a:t>исходную позу (ИП1) – стоя, ножки вместе, ручки вдоль тела. Поднимаем ручки вверх и плавно опускаем вниз – 2 раза.</a:t>
            </a:r>
          </a:p>
        </p:txBody>
      </p:sp>
    </p:spTree>
    <p:extLst>
      <p:ext uri="{BB962C8B-B14F-4D97-AF65-F5344CB8AC3E}">
        <p14:creationId xmlns:p14="http://schemas.microsoft.com/office/powerpoint/2010/main" val="244843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:split orient="vert"/>
      </p:transition>
    </mc:Choice>
    <mc:Fallback xmlns=""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140000">
            <a:off x="467767" y="1149994"/>
            <a:ext cx="5212080" cy="1211936"/>
          </a:xfrm>
        </p:spPr>
        <p:txBody>
          <a:bodyPr/>
          <a:lstStyle/>
          <a:p>
            <a:pPr algn="ctr"/>
            <a:r>
              <a:rPr lang="ru-RU" sz="3600" dirty="0"/>
              <a:t>Пишем на доске. </a:t>
            </a:r>
          </a:p>
        </p:txBody>
      </p:sp>
      <p:pic>
        <p:nvPicPr>
          <p:cNvPr id="19458" name="Picture 2" descr="C:\Users\Valja\Desktop\1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9800" y="3013522"/>
            <a:ext cx="3806825" cy="253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ИП2</a:t>
            </a:r>
            <a:r>
              <a:rPr lang="ru-RU" sz="1600" dirty="0"/>
              <a:t>. Поднимаем поочередно ручки перед собой все выше и выше, а потом опускаем вниз. 2 раза.</a:t>
            </a:r>
          </a:p>
        </p:txBody>
      </p:sp>
    </p:spTree>
    <p:extLst>
      <p:ext uri="{BB962C8B-B14F-4D97-AF65-F5344CB8AC3E}">
        <p14:creationId xmlns:p14="http://schemas.microsoft.com/office/powerpoint/2010/main" val="342208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140000">
            <a:off x="90942" y="1337160"/>
            <a:ext cx="5212080" cy="675222"/>
          </a:xfrm>
        </p:spPr>
        <p:txBody>
          <a:bodyPr/>
          <a:lstStyle/>
          <a:p>
            <a:pPr algn="ctr"/>
            <a:r>
              <a:rPr lang="ru-RU" sz="3600" dirty="0"/>
              <a:t>Вытираем доску</a:t>
            </a:r>
          </a:p>
        </p:txBody>
      </p:sp>
      <p:pic>
        <p:nvPicPr>
          <p:cNvPr id="20482" name="Picture 2" descr="C:\Users\Valja\Desktop\10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9800" y="3012546"/>
            <a:ext cx="3806825" cy="2537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19140000">
            <a:off x="1041430" y="2301079"/>
            <a:ext cx="5794760" cy="623314"/>
          </a:xfrm>
        </p:spPr>
        <p:txBody>
          <a:bodyPr>
            <a:noAutofit/>
          </a:bodyPr>
          <a:lstStyle/>
          <a:p>
            <a:r>
              <a:rPr lang="ru-RU" sz="1600" dirty="0" smtClean="0"/>
              <a:t>ИП2</a:t>
            </a:r>
            <a:r>
              <a:rPr lang="ru-RU" sz="1600" dirty="0"/>
              <a:t>. Поворачиваем туловище влево и тянемся ручками вперед-вниз, затем вперед-вверх. В обратную сторону. Еще 1 раз.</a:t>
            </a:r>
          </a:p>
        </p:txBody>
      </p:sp>
    </p:spTree>
    <p:extLst>
      <p:ext uri="{BB962C8B-B14F-4D97-AF65-F5344CB8AC3E}">
        <p14:creationId xmlns:p14="http://schemas.microsoft.com/office/powerpoint/2010/main" val="364169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140000">
            <a:off x="633275" y="1632805"/>
            <a:ext cx="5212080" cy="627106"/>
          </a:xfrm>
        </p:spPr>
        <p:txBody>
          <a:bodyPr/>
          <a:lstStyle/>
          <a:p>
            <a:pPr algn="ctr"/>
            <a:r>
              <a:rPr lang="ru-RU" sz="3600" dirty="0"/>
              <a:t>Получили </a:t>
            </a:r>
            <a:r>
              <a:rPr lang="ru-RU" sz="3600" dirty="0" smtClean="0"/>
              <a:t>пятерку </a:t>
            </a:r>
            <a:endParaRPr lang="ru-RU" sz="3600" dirty="0"/>
          </a:p>
        </p:txBody>
      </p:sp>
      <p:pic>
        <p:nvPicPr>
          <p:cNvPr id="21507" name="Picture 3" descr="C:\Users\Valja\Desktop\10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8712" y="3257550"/>
            <a:ext cx="342900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19140000">
            <a:off x="1257453" y="2301078"/>
            <a:ext cx="5794760" cy="623314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ИП2</a:t>
            </a:r>
            <a:r>
              <a:rPr lang="ru-RU" sz="1600" dirty="0"/>
              <a:t>. Прыжки ногами в стороны – вместе 2 раза. Прыжки на 1 ножке по 2 раза.</a:t>
            </a:r>
          </a:p>
        </p:txBody>
      </p:sp>
    </p:spTree>
    <p:extLst>
      <p:ext uri="{BB962C8B-B14F-4D97-AF65-F5344CB8AC3E}">
        <p14:creationId xmlns:p14="http://schemas.microsoft.com/office/powerpoint/2010/main" val="415486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140000">
            <a:off x="449940" y="1298385"/>
            <a:ext cx="5212080" cy="874142"/>
          </a:xfrm>
        </p:spPr>
        <p:txBody>
          <a:bodyPr/>
          <a:lstStyle/>
          <a:p>
            <a:pPr algn="ctr"/>
            <a:r>
              <a:rPr lang="ru-RU" sz="3600" dirty="0"/>
              <a:t>Тянемся к солнцу. </a:t>
            </a:r>
          </a:p>
        </p:txBody>
      </p:sp>
      <p:pic>
        <p:nvPicPr>
          <p:cNvPr id="22530" name="Picture 2" descr="C:\Users\Valja\Desktop\10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9800" y="3011531"/>
            <a:ext cx="3806825" cy="253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ИП2</a:t>
            </a:r>
            <a:r>
              <a:rPr lang="ru-RU" sz="1600" dirty="0"/>
              <a:t>. Разводим в 4 приема руки по сторонам-вверх.</a:t>
            </a:r>
          </a:p>
        </p:txBody>
      </p:sp>
    </p:spTree>
    <p:extLst>
      <p:ext uri="{BB962C8B-B14F-4D97-AF65-F5344CB8AC3E}">
        <p14:creationId xmlns:p14="http://schemas.microsoft.com/office/powerpoint/2010/main" val="251431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140000">
            <a:off x="868182" y="1798770"/>
            <a:ext cx="5212080" cy="835633"/>
          </a:xfrm>
        </p:spPr>
        <p:txBody>
          <a:bodyPr/>
          <a:lstStyle/>
          <a:p>
            <a:r>
              <a:rPr lang="ru-RU" sz="3600" dirty="0"/>
              <a:t>Массируем глаза.</a:t>
            </a:r>
          </a:p>
        </p:txBody>
      </p:sp>
      <p:pic>
        <p:nvPicPr>
          <p:cNvPr id="23554" name="Picture 2" descr="C:\Users\Valja\Desktop\10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9800" y="3014529"/>
            <a:ext cx="3806825" cy="253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7" y="332657"/>
            <a:ext cx="2448272" cy="2160240"/>
          </a:xfrm>
        </p:spPr>
        <p:txBody>
          <a:bodyPr/>
          <a:lstStyle/>
          <a:p>
            <a:pPr algn="just"/>
            <a:r>
              <a:rPr lang="ru-RU" dirty="0" smtClean="0"/>
              <a:t>ИП2</a:t>
            </a:r>
            <a:r>
              <a:rPr lang="ru-RU" dirty="0"/>
              <a:t>. Закрываем глаза и массируем их кулачками. Опять упражнение Греем ладони. Потягиваемся вперед, руки вытягиваем перед собой, ручки в замок и от себя на выдохе. На вдохе ручки перед собой на туловище. 2 раза.</a:t>
            </a:r>
          </a:p>
        </p:txBody>
      </p:sp>
    </p:spTree>
    <p:extLst>
      <p:ext uri="{BB962C8B-B14F-4D97-AF65-F5344CB8AC3E}">
        <p14:creationId xmlns:p14="http://schemas.microsoft.com/office/powerpoint/2010/main" val="354264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-60000">
            <a:off x="1081515" y="621018"/>
            <a:ext cx="3064827" cy="1154467"/>
          </a:xfrm>
        </p:spPr>
        <p:txBody>
          <a:bodyPr/>
          <a:lstStyle/>
          <a:p>
            <a:r>
              <a:rPr lang="ru-RU" sz="3600" dirty="0" err="1"/>
              <a:t>Обнимашки</a:t>
            </a:r>
            <a:r>
              <a:rPr lang="ru-RU" sz="3600" dirty="0"/>
              <a:t>. </a:t>
            </a:r>
          </a:p>
        </p:txBody>
      </p:sp>
      <p:pic>
        <p:nvPicPr>
          <p:cNvPr id="24578" name="Picture 2" descr="C:\Users\Valja\Desktop\10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9800" y="3003076"/>
            <a:ext cx="3806825" cy="255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ИП2</a:t>
            </a:r>
            <a:r>
              <a:rPr lang="ru-RU" sz="1600" dirty="0"/>
              <a:t>. Разводим ручки в стороны за себя. И обнимаем себя, перекрещивая ручки. 2 раза.</a:t>
            </a:r>
          </a:p>
        </p:txBody>
      </p:sp>
    </p:spTree>
    <p:extLst>
      <p:ext uri="{BB962C8B-B14F-4D97-AF65-F5344CB8AC3E}">
        <p14:creationId xmlns:p14="http://schemas.microsoft.com/office/powerpoint/2010/main" val="287129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43608" y="404665"/>
            <a:ext cx="7128792" cy="4248472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Все, закончили</a:t>
            </a:r>
            <a:r>
              <a:rPr lang="ru-RU" dirty="0" smtClean="0"/>
              <a:t>!</a:t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 </a:t>
            </a:r>
            <a:r>
              <a:rPr lang="ru-RU" dirty="0"/>
              <a:t>теперь, в хорошем настроении, можно начинать </a:t>
            </a:r>
            <a:r>
              <a:rPr lang="ru-RU" dirty="0" smtClean="0"/>
              <a:t>урок!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340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 rot="-60000">
            <a:off x="616050" y="868079"/>
            <a:ext cx="3599528" cy="545913"/>
          </a:xfrm>
        </p:spPr>
        <p:txBody>
          <a:bodyPr>
            <a:noAutofit/>
          </a:bodyPr>
          <a:lstStyle/>
          <a:p>
            <a:r>
              <a:rPr lang="ru-RU" sz="3600" dirty="0"/>
              <a:t>Мы - часики. </a:t>
            </a:r>
          </a:p>
        </p:txBody>
      </p:sp>
      <p:pic>
        <p:nvPicPr>
          <p:cNvPr id="2050" name="Picture 2" descr="C:\Users\Valja\Desktop\6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9800" y="2853928"/>
            <a:ext cx="3806825" cy="285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ИП1</a:t>
            </a:r>
            <a:r>
              <a:rPr lang="ru-RU" dirty="0"/>
              <a:t>. Наклоняем голову влево, затем вправо – по 2 раза. Поворачиваем туловище влево, потом вправо – также по 2 раза. Поднимаем голову вверх – опускаем вниз – по 2 раза.</a:t>
            </a:r>
          </a:p>
        </p:txBody>
      </p:sp>
    </p:spTree>
    <p:extLst>
      <p:ext uri="{BB962C8B-B14F-4D97-AF65-F5344CB8AC3E}">
        <p14:creationId xmlns:p14="http://schemas.microsoft.com/office/powerpoint/2010/main" val="397861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-60000">
            <a:off x="1119496" y="1007437"/>
            <a:ext cx="3064827" cy="471402"/>
          </a:xfrm>
        </p:spPr>
        <p:txBody>
          <a:bodyPr/>
          <a:lstStyle/>
          <a:p>
            <a:r>
              <a:rPr lang="ru-RU" sz="3600" dirty="0"/>
              <a:t>Одеваемся.</a:t>
            </a:r>
          </a:p>
        </p:txBody>
      </p:sp>
      <p:pic>
        <p:nvPicPr>
          <p:cNvPr id="3074" name="Picture 2" descr="C:\Users\Valja\Desktop\6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9800" y="3173210"/>
            <a:ext cx="3806825" cy="2216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-60000">
            <a:off x="355835" y="2366166"/>
            <a:ext cx="2013403" cy="3719968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Исходная </a:t>
            </a:r>
            <a:r>
              <a:rPr lang="ru-RU" dirty="0"/>
              <a:t>поза – стоя, ноги вместе (ИП2). Вытягиваем левую ручку влево, перпендикулярно телу, а правой протягиваем вдоль нее от кисти к туловищу, будто одеваем рукав. При каждом движении немного приседаем. Возвращаемся в ИП2. Повторяем в обратную сторону. И так по 2 раза.</a:t>
            </a:r>
          </a:p>
        </p:txBody>
      </p:sp>
    </p:spTree>
    <p:extLst>
      <p:ext uri="{BB962C8B-B14F-4D97-AF65-F5344CB8AC3E}">
        <p14:creationId xmlns:p14="http://schemas.microsoft.com/office/powerpoint/2010/main" val="249655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-60000">
            <a:off x="1119518" y="1007436"/>
            <a:ext cx="3064827" cy="473916"/>
          </a:xfrm>
        </p:spPr>
        <p:txBody>
          <a:bodyPr/>
          <a:lstStyle/>
          <a:p>
            <a:pPr algn="ctr"/>
            <a:r>
              <a:rPr lang="ru-RU" sz="3600" dirty="0"/>
              <a:t>Плечики. </a:t>
            </a:r>
          </a:p>
        </p:txBody>
      </p:sp>
      <p:pic>
        <p:nvPicPr>
          <p:cNvPr id="4098" name="Picture 2" descr="C:\Users\Valja\Desktop\6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6888" y="2619375"/>
            <a:ext cx="2612649" cy="33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-60000">
            <a:off x="260944" y="3196779"/>
            <a:ext cx="1582679" cy="3114666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 smtClean="0"/>
              <a:t>Исходная </a:t>
            </a:r>
            <a:r>
              <a:rPr lang="ru-RU" dirty="0"/>
              <a:t>поза ИП2. Выполняем круговые движения плечами сзади-вперед, передвинув руки вперед вдоль тела. Затем – движения плечами спереди-назад, руки чуть заносим назад, вдоль тела. Повторяем весело по 2 раза!</a:t>
            </a:r>
          </a:p>
        </p:txBody>
      </p:sp>
    </p:spTree>
    <p:extLst>
      <p:ext uri="{BB962C8B-B14F-4D97-AF65-F5344CB8AC3E}">
        <p14:creationId xmlns:p14="http://schemas.microsoft.com/office/powerpoint/2010/main" val="257642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-60000">
            <a:off x="830162" y="781787"/>
            <a:ext cx="5036022" cy="649231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Расчесываемся. </a:t>
            </a:r>
          </a:p>
        </p:txBody>
      </p:sp>
      <p:pic>
        <p:nvPicPr>
          <p:cNvPr id="5122" name="Picture 2" descr="C:\Users\Valja\Desktop\6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91100" y="2619375"/>
            <a:ext cx="3324225" cy="33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-60000">
            <a:off x="283299" y="2223368"/>
            <a:ext cx="2152370" cy="366053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Исходная </a:t>
            </a:r>
            <a:r>
              <a:rPr lang="ru-RU" dirty="0"/>
              <a:t>поза ИП1. Немного присев и сразу же распрямив колени, медленно выносим правую руку слева-направо снизу-вверх перед телом, имитируя расчесывание. Пальцы правой руки держим сжатыми в кулак. Повторяем движение в противоположном направлении. Затем повторяем оба движения по 2 раза в более быстром темпе. Меняем направление движения на сверху-вниз, по одному разу медленно, а затем по два – быстро</a:t>
            </a:r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080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-60000">
            <a:off x="1082782" y="839512"/>
            <a:ext cx="3064827" cy="862707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Лесенка.</a:t>
            </a:r>
          </a:p>
        </p:txBody>
      </p:sp>
      <p:pic>
        <p:nvPicPr>
          <p:cNvPr id="6146" name="Picture 2" descr="C:\Users\Valja\Desktop\7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91100" y="2619375"/>
            <a:ext cx="3324225" cy="33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-60000">
            <a:off x="292281" y="2124231"/>
            <a:ext cx="2146087" cy="4689859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/>
              <a:t>ИП2</a:t>
            </a:r>
            <a:r>
              <a:rPr lang="ru-RU" sz="1600" dirty="0"/>
              <a:t>. Кладем левую ручку на пояс, затем правую, левую переносим на плечико, затем правое, правую ручку вытягиваем вверх и чуть вправо, вытянув пальчики вперед. И то же повторяем с левой. И делаем два веселых хлопка в ладошки! Каждое движение сопровождаем небольшим приседанием.</a:t>
            </a:r>
          </a:p>
        </p:txBody>
      </p:sp>
    </p:spTree>
    <p:extLst>
      <p:ext uri="{BB962C8B-B14F-4D97-AF65-F5344CB8AC3E}">
        <p14:creationId xmlns:p14="http://schemas.microsoft.com/office/powerpoint/2010/main" val="122192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-60000">
            <a:off x="622402" y="630125"/>
            <a:ext cx="5036956" cy="1286451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Выдавливаем зубную пасту. </a:t>
            </a:r>
          </a:p>
        </p:txBody>
      </p:sp>
      <p:pic>
        <p:nvPicPr>
          <p:cNvPr id="7170" name="Picture 2" descr="C:\Users\Valja\Desktop\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9800" y="2995952"/>
            <a:ext cx="3806825" cy="257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-60000">
            <a:off x="220876" y="2077407"/>
            <a:ext cx="2332568" cy="4760601"/>
          </a:xfrm>
        </p:spPr>
        <p:txBody>
          <a:bodyPr>
            <a:noAutofit/>
          </a:bodyPr>
          <a:lstStyle/>
          <a:p>
            <a:pPr algn="just"/>
            <a:r>
              <a:rPr lang="ru-RU" dirty="0" smtClean="0"/>
              <a:t>ИП2</a:t>
            </a:r>
            <a:r>
              <a:rPr lang="ru-RU" dirty="0"/>
              <a:t>. Правая рука вытянута вдоль тела. Вытягиваем левую ручку влево перпендикулярно туловищу и сжимаем-разжимаем кулачок 2 раза. Затем опускаем вдоль тела вниз и делаем ладонью 2 хлопка по ножке. Пусть малыш не стоит на месте, а слегка приседает и двигает телом! Повторяем дважды для второй руки. А теперь – одновременно двумя, разведенными в стороны по бокам – 2 раза, 2 хлопка по ножке. И одновременно двумя</a:t>
            </a:r>
            <a:r>
              <a:rPr lang="ru-RU" sz="1600" dirty="0"/>
              <a:t>, </a:t>
            </a:r>
            <a:r>
              <a:rPr lang="ru-RU" dirty="0"/>
              <a:t>вытянутыми вперед – 2 раза и 2 хлопка по передней части ножек.</a:t>
            </a:r>
          </a:p>
        </p:txBody>
      </p:sp>
    </p:spTree>
    <p:extLst>
      <p:ext uri="{BB962C8B-B14F-4D97-AF65-F5344CB8AC3E}">
        <p14:creationId xmlns:p14="http://schemas.microsoft.com/office/powerpoint/2010/main" val="155943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-60000">
            <a:off x="608751" y="404499"/>
            <a:ext cx="5500954" cy="433239"/>
          </a:xfrm>
        </p:spPr>
        <p:txBody>
          <a:bodyPr/>
          <a:lstStyle/>
          <a:p>
            <a:r>
              <a:rPr lang="ru-RU" sz="3600" dirty="0"/>
              <a:t>Делаем </a:t>
            </a:r>
            <a:r>
              <a:rPr lang="ru-RU" sz="3600" dirty="0" smtClean="0"/>
              <a:t>зарядку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60000">
            <a:off x="4216756" y="1145429"/>
            <a:ext cx="3658375" cy="462548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-60000">
            <a:off x="431896" y="1142443"/>
            <a:ext cx="2064801" cy="4184841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/>
              <a:t>ИП2</a:t>
            </a:r>
            <a:r>
              <a:rPr lang="ru-RU" sz="1600" dirty="0"/>
              <a:t>. С пальчиками, сложенными в кулачки, разводим руки на высоте плеч. Ручки согнуты в локтях. Затем делаем хлопок в ладоши. Повторяем то же движение, развернув туловище влево. Повторяем первое движение,  и опять второе, только с развернутым туловищем вправо. На каждом элементе делаем небольшое приседание. Все движения повторяем еще один раз в том же порядке.</a:t>
            </a:r>
          </a:p>
        </p:txBody>
      </p:sp>
      <p:pic>
        <p:nvPicPr>
          <p:cNvPr id="8194" name="Picture 2" descr="C:\Users\Valja\Desktop\зар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353" y="1412776"/>
            <a:ext cx="6068127" cy="500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28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-60000">
            <a:off x="1089009" y="1266412"/>
            <a:ext cx="3064827" cy="722483"/>
          </a:xfrm>
        </p:spPr>
        <p:txBody>
          <a:bodyPr/>
          <a:lstStyle/>
          <a:p>
            <a:r>
              <a:rPr lang="ru-RU" sz="3600" dirty="0"/>
              <a:t>Солнышко.</a:t>
            </a:r>
          </a:p>
        </p:txBody>
      </p:sp>
      <p:pic>
        <p:nvPicPr>
          <p:cNvPr id="9218" name="Picture 2" descr="C:\Users\Valja\Desktop\7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9800" y="2947320"/>
            <a:ext cx="3806825" cy="266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-60000">
            <a:off x="353418" y="3043314"/>
            <a:ext cx="2056366" cy="3443291"/>
          </a:xfrm>
        </p:spPr>
        <p:txBody>
          <a:bodyPr>
            <a:normAutofit/>
          </a:bodyPr>
          <a:lstStyle/>
          <a:p>
            <a:pPr algn="just"/>
            <a:r>
              <a:rPr lang="ru-RU" sz="1600" dirty="0" smtClean="0"/>
              <a:t>ИП1</a:t>
            </a:r>
            <a:r>
              <a:rPr lang="ru-RU" sz="1600" dirty="0"/>
              <a:t>. Наклоняемся вправо, правая рука чуть сползает вниз вдоль тела, колени не сгибаются. Выравниваемся. Повторяем в обратную сторону. Выравниваемся. Повторяем еще по 1 разу.</a:t>
            </a:r>
          </a:p>
        </p:txBody>
      </p:sp>
    </p:spTree>
    <p:extLst>
      <p:ext uri="{BB962C8B-B14F-4D97-AF65-F5344CB8AC3E}">
        <p14:creationId xmlns:p14="http://schemas.microsoft.com/office/powerpoint/2010/main" val="397545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182</TotalTime>
  <Words>1064</Words>
  <Application>Microsoft Office PowerPoint</Application>
  <PresentationFormat>Экран (4:3)</PresentationFormat>
  <Paragraphs>57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Углы</vt:lpstr>
      <vt:lpstr>Утренняя зарядка </vt:lpstr>
      <vt:lpstr>Пора в школу. Просыпаемся</vt:lpstr>
      <vt:lpstr>Одеваемся.</vt:lpstr>
      <vt:lpstr>Плечики. </vt:lpstr>
      <vt:lpstr>Расчесываемся. </vt:lpstr>
      <vt:lpstr>Лесенка.</vt:lpstr>
      <vt:lpstr>Выдавливаем зубную пасту. </vt:lpstr>
      <vt:lpstr>Делаем зарядку</vt:lpstr>
      <vt:lpstr>Солнышко.</vt:lpstr>
      <vt:lpstr>Поднимаем рюкзачок</vt:lpstr>
      <vt:lpstr>Отряхиваем ножки</vt:lpstr>
      <vt:lpstr>Аплодисменты. </vt:lpstr>
      <vt:lpstr>Идем в школу</vt:lpstr>
      <vt:lpstr>Приветствуем друзей</vt:lpstr>
      <vt:lpstr>Шнурочки. </vt:lpstr>
      <vt:lpstr>Каблучок.</vt:lpstr>
      <vt:lpstr>Прыжочки.</vt:lpstr>
      <vt:lpstr>Садимся за парту</vt:lpstr>
      <vt:lpstr>Тянем руку за партой</vt:lpstr>
      <vt:lpstr>Пишем на доске. </vt:lpstr>
      <vt:lpstr>Вытираем доску</vt:lpstr>
      <vt:lpstr>Получили пятерку </vt:lpstr>
      <vt:lpstr>Тянемся к солнцу. </vt:lpstr>
      <vt:lpstr>Массируем глаза.</vt:lpstr>
      <vt:lpstr>Обнимашки. </vt:lpstr>
      <vt:lpstr>Все, закончили!    А теперь, в хорошем настроении, можно начинать урок!</vt:lpstr>
      <vt:lpstr>Мы - часики.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Valentinka</dc:creator>
  <cp:lastModifiedBy>Valja</cp:lastModifiedBy>
  <cp:revision>16</cp:revision>
  <dcterms:created xsi:type="dcterms:W3CDTF">2016-12-16T11:28:10Z</dcterms:created>
  <dcterms:modified xsi:type="dcterms:W3CDTF">2020-10-25T20:28:15Z</dcterms:modified>
</cp:coreProperties>
</file>