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59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60" r:id="rId3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48" autoAdjust="0"/>
  </p:normalViewPr>
  <p:slideViewPr>
    <p:cSldViewPr snapToGrid="0">
      <p:cViewPr>
        <p:scale>
          <a:sx n="75" d="100"/>
          <a:sy n="75" d="100"/>
        </p:scale>
        <p:origin x="88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</dgm:pt>
    <dgm:pt modelId="{701D68F5-42F8-47BC-8FED-84C50F595DF0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Сеть</a:t>
          </a:r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Спутник</a:t>
          </a:r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Связь</a:t>
          </a:r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C9C716-0C8A-4862-A43F-A9047F6A6ECE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639634AD-5727-49C2-9E58-EB6075215446}" type="presOf" srcId="{91A66877-AC1C-46D9-BF2C-6024B638DEA9}" destId="{55120873-6F5C-4053-8EAD-6287A7F1097E}" srcOrd="0" destOrd="0" presId="urn:microsoft.com/office/officeart/2018/2/layout/IconLabelList"/>
    <dgm:cxn modelId="{05A920DF-F275-442A-AE4E-321A812BD608}" type="presOf" srcId="{7D9C16A6-8C48-4165-8DAF-8C957C12A8FA}" destId="{8994D886-A75F-411A-A9D7-D31991FF12BD}" srcOrd="0" destOrd="0" presId="urn:microsoft.com/office/officeart/2018/2/layout/IconLabelList"/>
    <dgm:cxn modelId="{634ABEFF-3AC1-45CD-BF32-24D2F6D73D7C}" type="presOf" srcId="{76CC3289-2662-43F0-A3C6-BA04A135F08C}" destId="{133097FC-B1F8-4953-B0AB-E8E73D968D1C}" srcOrd="0" destOrd="0" presId="urn:microsoft.com/office/officeart/2018/2/layout/IconLabelList"/>
    <dgm:cxn modelId="{CF59BB9E-C8FC-4C34-8006-3277F29FB6DE}" type="presParOf" srcId="{8994D886-A75F-411A-A9D7-D31991FF12BD}" destId="{E1DBA6D5-BD14-4CD2-A0CC-80F867FEFA81}" srcOrd="0" destOrd="0" presId="urn:microsoft.com/office/officeart/2018/2/layout/IconLabelList"/>
    <dgm:cxn modelId="{866C03AD-DD5B-4277-8831-0C127DF86F35}" type="presParOf" srcId="{E1DBA6D5-BD14-4CD2-A0CC-80F867FEFA81}" destId="{19A8DC21-3E65-409D-AD53-DA51BB9198A0}" srcOrd="0" destOrd="0" presId="urn:microsoft.com/office/officeart/2018/2/layout/IconLabelList"/>
    <dgm:cxn modelId="{128FBF1B-109A-47F9-B440-D03F4626A9BA}" type="presParOf" srcId="{E1DBA6D5-BD14-4CD2-A0CC-80F867FEFA81}" destId="{B9F90A48-FF94-4C94-A587-0190406F6FD3}" srcOrd="1" destOrd="0" presId="urn:microsoft.com/office/officeart/2018/2/layout/IconLabelList"/>
    <dgm:cxn modelId="{8670118E-E162-4F28-99EA-949C482C4F26}" type="presParOf" srcId="{E1DBA6D5-BD14-4CD2-A0CC-80F867FEFA81}" destId="{A99B5DD6-89E9-4537-B415-4205CEB9323A}" srcOrd="2" destOrd="0" presId="urn:microsoft.com/office/officeart/2018/2/layout/IconLabelList"/>
    <dgm:cxn modelId="{6A09E131-C1FE-47FA-BD91-6D46F7DB3AD7}" type="presParOf" srcId="{8994D886-A75F-411A-A9D7-D31991FF12BD}" destId="{8B391436-B9B0-45BD-A57F-792D6376D868}" srcOrd="1" destOrd="0" presId="urn:microsoft.com/office/officeart/2018/2/layout/IconLabelList"/>
    <dgm:cxn modelId="{D7D85FB5-4AD1-46B7-8E53-62D3F1F869BE}" type="presParOf" srcId="{8994D886-A75F-411A-A9D7-D31991FF12BD}" destId="{95872155-C45D-46D3-874C-D838089A06F8}" srcOrd="2" destOrd="0" presId="urn:microsoft.com/office/officeart/2018/2/layout/IconLabelList"/>
    <dgm:cxn modelId="{E4340D53-7996-4180-832E-9DD471AE3441}" type="presParOf" srcId="{95872155-C45D-46D3-874C-D838089A06F8}" destId="{CE9DF0E8-B0DE-4E1E-9FF4-6006AD8428DB}" srcOrd="0" destOrd="0" presId="urn:microsoft.com/office/officeart/2018/2/layout/IconLabelList"/>
    <dgm:cxn modelId="{EEB70DE9-0FCA-47C6-AB9E-ED5E83AF66B7}" type="presParOf" srcId="{95872155-C45D-46D3-874C-D838089A06F8}" destId="{AA0423A1-55B2-45E9-BFE7-3FBE5BDA65ED}" srcOrd="1" destOrd="0" presId="urn:microsoft.com/office/officeart/2018/2/layout/IconLabelList"/>
    <dgm:cxn modelId="{1384D7CB-9E90-4E13-BA30-2421855CB9F9}" type="presParOf" srcId="{95872155-C45D-46D3-874C-D838089A06F8}" destId="{55120873-6F5C-4053-8EAD-6287A7F1097E}" srcOrd="2" destOrd="0" presId="urn:microsoft.com/office/officeart/2018/2/layout/IconLabelList"/>
    <dgm:cxn modelId="{0C47C2BA-718A-4D21-8A25-157E23BE208B}" type="presParOf" srcId="{8994D886-A75F-411A-A9D7-D31991FF12BD}" destId="{F679C986-30E4-4F0A-A3A6-CAE528BFED76}" srcOrd="3" destOrd="0" presId="urn:microsoft.com/office/officeart/2018/2/layout/IconLabelList"/>
    <dgm:cxn modelId="{85792AED-F1AA-4AFB-8C0D-180EEBEC52F2}" type="presParOf" srcId="{8994D886-A75F-411A-A9D7-D31991FF12BD}" destId="{2EC2FDE3-8908-45C7-A3FD-EB370213FE69}" srcOrd="4" destOrd="0" presId="urn:microsoft.com/office/officeart/2018/2/layout/IconLabelList"/>
    <dgm:cxn modelId="{D71858A8-07B6-4E2A-AE55-4CBB5A176FAF}" type="presParOf" srcId="{2EC2FDE3-8908-45C7-A3FD-EB370213FE69}" destId="{6DB1FE51-13D0-4A38-AD6E-48D4371A1AF3}" srcOrd="0" destOrd="0" presId="urn:microsoft.com/office/officeart/2018/2/layout/IconLabelList"/>
    <dgm:cxn modelId="{49C82510-3B59-4CF0-B2E9-AC9595C8150B}" type="presParOf" srcId="{2EC2FDE3-8908-45C7-A3FD-EB370213FE69}" destId="{0928538A-05CC-4A79-BD5D-92F985D1EEE5}" srcOrd="1" destOrd="0" presId="urn:microsoft.com/office/officeart/2018/2/layout/IconLabelList"/>
    <dgm:cxn modelId="{5B4A17CB-8447-41F2-94A1-DD7F7A76F118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CD2CE-B3DA-41A3-B633-90C7819B62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CBF90F6-1D4F-45FB-900E-7BF8444FDBFD}">
      <dgm:prSet phldrT="[Текст]"/>
      <dgm:spPr/>
      <dgm:t>
        <a:bodyPr/>
        <a:lstStyle/>
        <a:p>
          <a:r>
            <a:rPr lang="ru-RU" dirty="0"/>
            <a:t>Распространение подрывает доверие к власти, способствует распространению паники, увеличивает рост числа жертв мошенников</a:t>
          </a:r>
        </a:p>
      </dgm:t>
    </dgm:pt>
    <dgm:pt modelId="{BC032AFE-C032-4779-A0F4-493FF40BCD62}" type="parTrans" cxnId="{D5AC454A-8C79-4929-B5CE-48063C89BD24}">
      <dgm:prSet/>
      <dgm:spPr/>
      <dgm:t>
        <a:bodyPr/>
        <a:lstStyle/>
        <a:p>
          <a:endParaRPr lang="ru-RU"/>
        </a:p>
      </dgm:t>
    </dgm:pt>
    <dgm:pt modelId="{2BE692E6-14A4-445D-982D-5DAA4B85E60B}" type="sibTrans" cxnId="{D5AC454A-8C79-4929-B5CE-48063C89BD24}">
      <dgm:prSet/>
      <dgm:spPr/>
      <dgm:t>
        <a:bodyPr/>
        <a:lstStyle/>
        <a:p>
          <a:endParaRPr lang="ru-RU"/>
        </a:p>
      </dgm:t>
    </dgm:pt>
    <dgm:pt modelId="{6FB1F87F-20C6-4BB7-98EA-62725F9A0DE9}" type="pres">
      <dgm:prSet presAssocID="{63BCD2CE-B3DA-41A3-B633-90C7819B6273}" presName="linearFlow" presStyleCnt="0">
        <dgm:presLayoutVars>
          <dgm:dir/>
          <dgm:resizeHandles val="exact"/>
        </dgm:presLayoutVars>
      </dgm:prSet>
      <dgm:spPr/>
    </dgm:pt>
    <dgm:pt modelId="{07B1AFD6-088D-4134-B295-5EC56BCD5D12}" type="pres">
      <dgm:prSet presAssocID="{2CBF90F6-1D4F-45FB-900E-7BF8444FDBFD}" presName="composite" presStyleCnt="0"/>
      <dgm:spPr/>
    </dgm:pt>
    <dgm:pt modelId="{6C9F86C6-19C1-411E-B10B-1AD94A9DE852}" type="pres">
      <dgm:prSet presAssocID="{2CBF90F6-1D4F-45FB-900E-7BF8444FDBF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43E276E-D7F2-49AC-91A3-C4524D465AA4}" type="pres">
      <dgm:prSet presAssocID="{2CBF90F6-1D4F-45FB-900E-7BF8444FDBFD}" presName="txShp" presStyleLbl="node1" presStyleIdx="0" presStyleCnt="1">
        <dgm:presLayoutVars>
          <dgm:bulletEnabled val="1"/>
        </dgm:presLayoutVars>
      </dgm:prSet>
      <dgm:spPr/>
    </dgm:pt>
  </dgm:ptLst>
  <dgm:cxnLst>
    <dgm:cxn modelId="{089DFA5D-9726-4A29-A254-4867A9AEFE1E}" type="presOf" srcId="{63BCD2CE-B3DA-41A3-B633-90C7819B6273}" destId="{6FB1F87F-20C6-4BB7-98EA-62725F9A0DE9}" srcOrd="0" destOrd="0" presId="urn:microsoft.com/office/officeart/2005/8/layout/vList3"/>
    <dgm:cxn modelId="{D5AC454A-8C79-4929-B5CE-48063C89BD24}" srcId="{63BCD2CE-B3DA-41A3-B633-90C7819B6273}" destId="{2CBF90F6-1D4F-45FB-900E-7BF8444FDBFD}" srcOrd="0" destOrd="0" parTransId="{BC032AFE-C032-4779-A0F4-493FF40BCD62}" sibTransId="{2BE692E6-14A4-445D-982D-5DAA4B85E60B}"/>
    <dgm:cxn modelId="{AAF14DE8-72D9-4380-86FB-4EE0B0AC092F}" type="presOf" srcId="{2CBF90F6-1D4F-45FB-900E-7BF8444FDBFD}" destId="{743E276E-D7F2-49AC-91A3-C4524D465AA4}" srcOrd="0" destOrd="0" presId="urn:microsoft.com/office/officeart/2005/8/layout/vList3"/>
    <dgm:cxn modelId="{4AAA79BC-6020-43AB-BEDC-20C7E80B0EF9}" type="presParOf" srcId="{6FB1F87F-20C6-4BB7-98EA-62725F9A0DE9}" destId="{07B1AFD6-088D-4134-B295-5EC56BCD5D12}" srcOrd="0" destOrd="0" presId="urn:microsoft.com/office/officeart/2005/8/layout/vList3"/>
    <dgm:cxn modelId="{4920CCBE-343F-4AB9-8713-CF626A45CF2F}" type="presParOf" srcId="{07B1AFD6-088D-4134-B295-5EC56BCD5D12}" destId="{6C9F86C6-19C1-411E-B10B-1AD94A9DE852}" srcOrd="0" destOrd="0" presId="urn:microsoft.com/office/officeart/2005/8/layout/vList3"/>
    <dgm:cxn modelId="{12D90820-580C-48B1-94DB-25860AC19374}" type="presParOf" srcId="{07B1AFD6-088D-4134-B295-5EC56BCD5D12}" destId="{743E276E-D7F2-49AC-91A3-C4524D465A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197DD-8046-4FC3-99D2-64B251C296A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F5D34-735D-42CD-8384-F3F069A77C06}">
      <dgm:prSet phldrT="[Текст]"/>
      <dgm:spPr/>
      <dgm:t>
        <a:bodyPr/>
        <a:lstStyle/>
        <a:p>
          <a:pPr>
            <a:buNone/>
          </a:pPr>
          <a:r>
            <a:rPr lang="ru-RU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ТЕКСТОВОЕ, ГОЛОСОВОЕ СООБЩЕНИЕ </a:t>
          </a:r>
          <a:endParaRPr lang="ru-RU" dirty="0"/>
        </a:p>
      </dgm:t>
    </dgm:pt>
    <dgm:pt modelId="{B6678D31-DD94-4CF7-9FF3-F47A8449EED3}" type="parTrans" cxnId="{8BD2B777-1AA3-4B5D-8AA4-8D98E5F6558D}">
      <dgm:prSet/>
      <dgm:spPr/>
      <dgm:t>
        <a:bodyPr/>
        <a:lstStyle/>
        <a:p>
          <a:endParaRPr lang="ru-RU"/>
        </a:p>
      </dgm:t>
    </dgm:pt>
    <dgm:pt modelId="{13ECDF94-F57E-4D31-A8B9-FDEB64B3789D}" type="sibTrans" cxnId="{8BD2B777-1AA3-4B5D-8AA4-8D98E5F6558D}">
      <dgm:prSet/>
      <dgm:spPr/>
      <dgm:t>
        <a:bodyPr/>
        <a:lstStyle/>
        <a:p>
          <a:endParaRPr lang="ru-RU"/>
        </a:p>
      </dgm:t>
    </dgm:pt>
    <dgm:pt modelId="{506750C2-AE71-447B-84B7-068EF2D46084}">
      <dgm:prSet phldrT="[Текст]" phldr="1"/>
      <dgm:spPr/>
      <dgm:t>
        <a:bodyPr/>
        <a:lstStyle/>
        <a:p>
          <a:endParaRPr lang="ru-RU"/>
        </a:p>
      </dgm:t>
    </dgm:pt>
    <dgm:pt modelId="{FACE8490-B1A0-41EA-AFA2-A3FE3202B8B0}" type="parTrans" cxnId="{06A70F35-42AC-446D-A67D-D2010AFAE08B}">
      <dgm:prSet/>
      <dgm:spPr/>
      <dgm:t>
        <a:bodyPr/>
        <a:lstStyle/>
        <a:p>
          <a:endParaRPr lang="ru-RU"/>
        </a:p>
      </dgm:t>
    </dgm:pt>
    <dgm:pt modelId="{F7C58532-11C2-49AF-837E-CF1C7D3C4C2E}" type="sibTrans" cxnId="{06A70F35-42AC-446D-A67D-D2010AFAE08B}">
      <dgm:prSet/>
      <dgm:spPr/>
      <dgm:t>
        <a:bodyPr/>
        <a:lstStyle/>
        <a:p>
          <a:endParaRPr lang="ru-RU"/>
        </a:p>
      </dgm:t>
    </dgm:pt>
    <dgm:pt modelId="{D57BD314-6DA8-47FC-94B0-814149B21424}">
      <dgm:prSet phldrT="[Текст]"/>
      <dgm:spPr/>
      <dgm:t>
        <a:bodyPr/>
        <a:lstStyle/>
        <a:p>
          <a:pPr>
            <a:buNone/>
          </a:pPr>
          <a:r>
            <a:rPr lang="ru-RU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ФОТО, ВИДЕО</a:t>
          </a:r>
          <a:endParaRPr lang="ru-RU" dirty="0"/>
        </a:p>
      </dgm:t>
    </dgm:pt>
    <dgm:pt modelId="{8DF0BBFA-DB2D-45E1-879B-39EA68E7692B}" type="parTrans" cxnId="{38BCBB72-5BFA-40E6-91E1-E97ADA5363B0}">
      <dgm:prSet/>
      <dgm:spPr/>
      <dgm:t>
        <a:bodyPr/>
        <a:lstStyle/>
        <a:p>
          <a:endParaRPr lang="ru-RU"/>
        </a:p>
      </dgm:t>
    </dgm:pt>
    <dgm:pt modelId="{9F4596F1-89FC-4B91-A637-8B28564D9768}" type="sibTrans" cxnId="{38BCBB72-5BFA-40E6-91E1-E97ADA5363B0}">
      <dgm:prSet/>
      <dgm:spPr/>
      <dgm:t>
        <a:bodyPr/>
        <a:lstStyle/>
        <a:p>
          <a:endParaRPr lang="ru-RU"/>
        </a:p>
      </dgm:t>
    </dgm:pt>
    <dgm:pt modelId="{6BA4C138-9781-4734-A4E3-B2AE17EFC52B}">
      <dgm:prSet phldrT="[Текст]" phldr="1"/>
      <dgm:spPr/>
      <dgm:t>
        <a:bodyPr/>
        <a:lstStyle/>
        <a:p>
          <a:endParaRPr lang="ru-RU"/>
        </a:p>
      </dgm:t>
    </dgm:pt>
    <dgm:pt modelId="{E1B99522-02A6-4CEB-8D40-89AA193142D5}" type="parTrans" cxnId="{71C17261-84B3-49CD-80B5-7518F9EECE5F}">
      <dgm:prSet/>
      <dgm:spPr/>
      <dgm:t>
        <a:bodyPr/>
        <a:lstStyle/>
        <a:p>
          <a:endParaRPr lang="ru-RU"/>
        </a:p>
      </dgm:t>
    </dgm:pt>
    <dgm:pt modelId="{AC3AB034-9AEB-4661-B331-1DDBF5E65594}" type="sibTrans" cxnId="{71C17261-84B3-49CD-80B5-7518F9EECE5F}">
      <dgm:prSet/>
      <dgm:spPr/>
      <dgm:t>
        <a:bodyPr/>
        <a:lstStyle/>
        <a:p>
          <a:endParaRPr lang="ru-RU"/>
        </a:p>
      </dgm:t>
    </dgm:pt>
    <dgm:pt modelId="{30D64246-09AD-496F-98DC-71FD91E143CC}">
      <dgm:prSet phldrT="[Текст]"/>
      <dgm:spPr/>
      <dgm:t>
        <a:bodyPr/>
        <a:lstStyle/>
        <a:p>
          <a:pPr>
            <a:buNone/>
          </a:pPr>
          <a:r>
            <a:rPr lang="ru-RU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НОВОСТИ В СОЦИАЛЬНОЙ СЕТИ</a:t>
          </a:r>
          <a:endParaRPr lang="ru-RU" dirty="0"/>
        </a:p>
      </dgm:t>
    </dgm:pt>
    <dgm:pt modelId="{B559890B-0E36-4BF0-8990-D1BFC156E529}" type="parTrans" cxnId="{7E7F5F74-2295-4A19-A82F-211AE752678D}">
      <dgm:prSet/>
      <dgm:spPr/>
      <dgm:t>
        <a:bodyPr/>
        <a:lstStyle/>
        <a:p>
          <a:endParaRPr lang="ru-RU"/>
        </a:p>
      </dgm:t>
    </dgm:pt>
    <dgm:pt modelId="{5DCE8AED-1219-4B03-B74B-294499B6158A}" type="sibTrans" cxnId="{7E7F5F74-2295-4A19-A82F-211AE752678D}">
      <dgm:prSet/>
      <dgm:spPr/>
      <dgm:t>
        <a:bodyPr/>
        <a:lstStyle/>
        <a:p>
          <a:endParaRPr lang="ru-RU"/>
        </a:p>
      </dgm:t>
    </dgm:pt>
    <dgm:pt modelId="{575E66CB-9802-4410-A3F1-EA61E45D9500}">
      <dgm:prSet/>
      <dgm:spPr/>
      <dgm:t>
        <a:bodyPr/>
        <a:lstStyle/>
        <a:p>
          <a:r>
            <a:rPr lang="ru-RU" u="sng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«СЕНСАЦИИ» ИЗ желтой ПРЕССЫ</a:t>
          </a:r>
          <a:endParaRPr lang="ru-RU" dirty="0"/>
        </a:p>
      </dgm:t>
    </dgm:pt>
    <dgm:pt modelId="{51C0FAB0-9080-4A2F-A6D5-AD9D416D850F}" type="parTrans" cxnId="{76EC6E59-C96E-4F3C-9005-E97D606C83FF}">
      <dgm:prSet/>
      <dgm:spPr/>
      <dgm:t>
        <a:bodyPr/>
        <a:lstStyle/>
        <a:p>
          <a:endParaRPr lang="ru-RU"/>
        </a:p>
      </dgm:t>
    </dgm:pt>
    <dgm:pt modelId="{DE5FA55A-1549-4C09-8DA7-99C2CEE996BF}" type="sibTrans" cxnId="{76EC6E59-C96E-4F3C-9005-E97D606C83FF}">
      <dgm:prSet/>
      <dgm:spPr/>
      <dgm:t>
        <a:bodyPr/>
        <a:lstStyle/>
        <a:p>
          <a:endParaRPr lang="ru-RU"/>
        </a:p>
      </dgm:t>
    </dgm:pt>
    <dgm:pt modelId="{A8EC2322-34FD-44EA-ACF4-E621FF38DB92}">
      <dgm:prSet phldrT="[Текст]" phldr="1"/>
      <dgm:spPr/>
      <dgm:t>
        <a:bodyPr/>
        <a:lstStyle/>
        <a:p>
          <a:endParaRPr lang="ru-RU" dirty="0"/>
        </a:p>
      </dgm:t>
    </dgm:pt>
    <dgm:pt modelId="{BF063754-307D-43C7-9ED7-AD978F3EC03F}" type="sibTrans" cxnId="{45561621-D66D-4068-9A69-C1D986BAD796}">
      <dgm:prSet/>
      <dgm:spPr/>
      <dgm:t>
        <a:bodyPr/>
        <a:lstStyle/>
        <a:p>
          <a:endParaRPr lang="ru-RU"/>
        </a:p>
      </dgm:t>
    </dgm:pt>
    <dgm:pt modelId="{C8EF9C16-2786-46FB-A02E-A11E50946F76}" type="parTrans" cxnId="{45561621-D66D-4068-9A69-C1D986BAD796}">
      <dgm:prSet/>
      <dgm:spPr/>
      <dgm:t>
        <a:bodyPr/>
        <a:lstStyle/>
        <a:p>
          <a:endParaRPr lang="ru-RU"/>
        </a:p>
      </dgm:t>
    </dgm:pt>
    <dgm:pt modelId="{7280DC67-1D43-48AB-8D18-ACD6E4D2736B}" type="pres">
      <dgm:prSet presAssocID="{1C6197DD-8046-4FC3-99D2-64B251C296A6}" presName="Name0" presStyleCnt="0">
        <dgm:presLayoutVars>
          <dgm:chMax/>
          <dgm:chPref/>
          <dgm:dir/>
        </dgm:presLayoutVars>
      </dgm:prSet>
      <dgm:spPr/>
    </dgm:pt>
    <dgm:pt modelId="{C1D781EA-5E9B-4B1D-BD99-560DB55F7C5A}" type="pres">
      <dgm:prSet presAssocID="{A8EC2322-34FD-44EA-ACF4-E621FF38DB92}" presName="parenttextcomposite" presStyleCnt="0"/>
      <dgm:spPr/>
    </dgm:pt>
    <dgm:pt modelId="{67AAC4BD-EB05-4F7F-A094-0FDD8009C63E}" type="pres">
      <dgm:prSet presAssocID="{A8EC2322-34FD-44EA-ACF4-E621FF38DB9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ADC66D5-F7B7-4E7F-BABA-0ED701A6349E}" type="pres">
      <dgm:prSet presAssocID="{A8EC2322-34FD-44EA-ACF4-E621FF38DB92}" presName="composite" presStyleCnt="0"/>
      <dgm:spPr/>
    </dgm:pt>
    <dgm:pt modelId="{F2781802-D185-46BD-8D9C-9E7CD53D475E}" type="pres">
      <dgm:prSet presAssocID="{A8EC2322-34FD-44EA-ACF4-E621FF38DB92}" presName="chevron1" presStyleLbl="alignNode1" presStyleIdx="0" presStyleCnt="21"/>
      <dgm:spPr/>
    </dgm:pt>
    <dgm:pt modelId="{D92850E8-A90C-469D-8BD1-095550BE2BEA}" type="pres">
      <dgm:prSet presAssocID="{A8EC2322-34FD-44EA-ACF4-E621FF38DB92}" presName="chevron2" presStyleLbl="alignNode1" presStyleIdx="1" presStyleCnt="21"/>
      <dgm:spPr/>
    </dgm:pt>
    <dgm:pt modelId="{38E33AA0-A288-4287-87B9-B10018579701}" type="pres">
      <dgm:prSet presAssocID="{A8EC2322-34FD-44EA-ACF4-E621FF38DB92}" presName="chevron3" presStyleLbl="alignNode1" presStyleIdx="2" presStyleCnt="21"/>
      <dgm:spPr/>
    </dgm:pt>
    <dgm:pt modelId="{6E5D599B-6309-46BF-BCE8-148E42862974}" type="pres">
      <dgm:prSet presAssocID="{A8EC2322-34FD-44EA-ACF4-E621FF38DB92}" presName="chevron4" presStyleLbl="alignNode1" presStyleIdx="3" presStyleCnt="21"/>
      <dgm:spPr/>
    </dgm:pt>
    <dgm:pt modelId="{A0394191-3FFC-426D-B4C3-8F81BFA38A94}" type="pres">
      <dgm:prSet presAssocID="{A8EC2322-34FD-44EA-ACF4-E621FF38DB92}" presName="chevron5" presStyleLbl="alignNode1" presStyleIdx="4" presStyleCnt="21"/>
      <dgm:spPr/>
    </dgm:pt>
    <dgm:pt modelId="{6EB827A9-F628-47C3-9B7E-E6351511D670}" type="pres">
      <dgm:prSet presAssocID="{A8EC2322-34FD-44EA-ACF4-E621FF38DB92}" presName="chevron6" presStyleLbl="alignNode1" presStyleIdx="5" presStyleCnt="21"/>
      <dgm:spPr/>
    </dgm:pt>
    <dgm:pt modelId="{3E7F24D6-C825-47C3-A892-896E9F18E295}" type="pres">
      <dgm:prSet presAssocID="{A8EC2322-34FD-44EA-ACF4-E621FF38DB92}" presName="chevron7" presStyleLbl="alignNode1" presStyleIdx="6" presStyleCnt="21"/>
      <dgm:spPr/>
    </dgm:pt>
    <dgm:pt modelId="{094EF756-79A3-4249-9083-E46402E4BC03}" type="pres">
      <dgm:prSet presAssocID="{A8EC2322-34FD-44EA-ACF4-E621FF38DB9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03D9AF7-A007-4CED-91B3-05D0B3241E44}" type="pres">
      <dgm:prSet presAssocID="{BF063754-307D-43C7-9ED7-AD978F3EC03F}" presName="sibTrans" presStyleCnt="0"/>
      <dgm:spPr/>
    </dgm:pt>
    <dgm:pt modelId="{602FE8B1-97D9-4948-ABDC-2AFB248E2EC0}" type="pres">
      <dgm:prSet presAssocID="{506750C2-AE71-447B-84B7-068EF2D46084}" presName="parenttextcomposite" presStyleCnt="0"/>
      <dgm:spPr/>
    </dgm:pt>
    <dgm:pt modelId="{A9699B2A-B219-4778-B484-CF048A48CAAF}" type="pres">
      <dgm:prSet presAssocID="{506750C2-AE71-447B-84B7-068EF2D4608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5451854-74DA-4720-8CD7-4CAA451DC39F}" type="pres">
      <dgm:prSet presAssocID="{506750C2-AE71-447B-84B7-068EF2D46084}" presName="composite" presStyleCnt="0"/>
      <dgm:spPr/>
    </dgm:pt>
    <dgm:pt modelId="{46A2F0B2-BD1C-4FAE-80C9-B2BADAAAD4C7}" type="pres">
      <dgm:prSet presAssocID="{506750C2-AE71-447B-84B7-068EF2D46084}" presName="chevron1" presStyleLbl="alignNode1" presStyleIdx="7" presStyleCnt="21"/>
      <dgm:spPr/>
    </dgm:pt>
    <dgm:pt modelId="{DC293175-FDE7-4202-BEF3-1B85E7E2DC71}" type="pres">
      <dgm:prSet presAssocID="{506750C2-AE71-447B-84B7-068EF2D46084}" presName="chevron2" presStyleLbl="alignNode1" presStyleIdx="8" presStyleCnt="21"/>
      <dgm:spPr/>
    </dgm:pt>
    <dgm:pt modelId="{65FCA99D-FB7C-4143-9789-A699B7537B3A}" type="pres">
      <dgm:prSet presAssocID="{506750C2-AE71-447B-84B7-068EF2D46084}" presName="chevron3" presStyleLbl="alignNode1" presStyleIdx="9" presStyleCnt="21"/>
      <dgm:spPr/>
    </dgm:pt>
    <dgm:pt modelId="{85DB4112-DA48-4B7E-94C3-6E02FEB1EA0E}" type="pres">
      <dgm:prSet presAssocID="{506750C2-AE71-447B-84B7-068EF2D46084}" presName="chevron4" presStyleLbl="alignNode1" presStyleIdx="10" presStyleCnt="21"/>
      <dgm:spPr/>
    </dgm:pt>
    <dgm:pt modelId="{518CDC13-D990-4DDE-997D-9D293C50892C}" type="pres">
      <dgm:prSet presAssocID="{506750C2-AE71-447B-84B7-068EF2D46084}" presName="chevron5" presStyleLbl="alignNode1" presStyleIdx="11" presStyleCnt="21"/>
      <dgm:spPr/>
    </dgm:pt>
    <dgm:pt modelId="{6B0085A3-7D67-489C-BE64-3D7166FDA0AA}" type="pres">
      <dgm:prSet presAssocID="{506750C2-AE71-447B-84B7-068EF2D46084}" presName="chevron6" presStyleLbl="alignNode1" presStyleIdx="12" presStyleCnt="21"/>
      <dgm:spPr/>
    </dgm:pt>
    <dgm:pt modelId="{D6B41292-68DB-408A-9AF2-2BE2B35C6B01}" type="pres">
      <dgm:prSet presAssocID="{506750C2-AE71-447B-84B7-068EF2D46084}" presName="chevron7" presStyleLbl="alignNode1" presStyleIdx="13" presStyleCnt="21"/>
      <dgm:spPr/>
    </dgm:pt>
    <dgm:pt modelId="{E54BE30F-C387-4D32-B4F6-D2C30BEDF6B0}" type="pres">
      <dgm:prSet presAssocID="{506750C2-AE71-447B-84B7-068EF2D4608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A0E9EB8D-3145-40F0-9708-F9BA83D5367D}" type="pres">
      <dgm:prSet presAssocID="{F7C58532-11C2-49AF-837E-CF1C7D3C4C2E}" presName="sibTrans" presStyleCnt="0"/>
      <dgm:spPr/>
    </dgm:pt>
    <dgm:pt modelId="{54309502-AEA6-4DF6-9B1F-7FF482D92E51}" type="pres">
      <dgm:prSet presAssocID="{6BA4C138-9781-4734-A4E3-B2AE17EFC52B}" presName="parenttextcomposite" presStyleCnt="0"/>
      <dgm:spPr/>
    </dgm:pt>
    <dgm:pt modelId="{F2948A12-1AD5-481A-A526-AB3F5F9F3CD5}" type="pres">
      <dgm:prSet presAssocID="{6BA4C138-9781-4734-A4E3-B2AE17EFC52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BE1790BE-407F-4364-A9B7-96E706B54AB0}" type="pres">
      <dgm:prSet presAssocID="{6BA4C138-9781-4734-A4E3-B2AE17EFC52B}" presName="composite" presStyleCnt="0"/>
      <dgm:spPr/>
    </dgm:pt>
    <dgm:pt modelId="{34ACC2E7-491D-4573-826D-5E393F2586B3}" type="pres">
      <dgm:prSet presAssocID="{6BA4C138-9781-4734-A4E3-B2AE17EFC52B}" presName="chevron1" presStyleLbl="alignNode1" presStyleIdx="14" presStyleCnt="21"/>
      <dgm:spPr/>
    </dgm:pt>
    <dgm:pt modelId="{FBB44FE3-830E-4FA1-92DB-42A25ECBB280}" type="pres">
      <dgm:prSet presAssocID="{6BA4C138-9781-4734-A4E3-B2AE17EFC52B}" presName="chevron2" presStyleLbl="alignNode1" presStyleIdx="15" presStyleCnt="21"/>
      <dgm:spPr/>
    </dgm:pt>
    <dgm:pt modelId="{868D1FE0-BC26-4090-BD9C-12E9ECB92788}" type="pres">
      <dgm:prSet presAssocID="{6BA4C138-9781-4734-A4E3-B2AE17EFC52B}" presName="chevron3" presStyleLbl="alignNode1" presStyleIdx="16" presStyleCnt="21"/>
      <dgm:spPr/>
    </dgm:pt>
    <dgm:pt modelId="{E7108561-F045-46A4-9F06-82E97BB6C8A0}" type="pres">
      <dgm:prSet presAssocID="{6BA4C138-9781-4734-A4E3-B2AE17EFC52B}" presName="chevron4" presStyleLbl="alignNode1" presStyleIdx="17" presStyleCnt="21"/>
      <dgm:spPr/>
    </dgm:pt>
    <dgm:pt modelId="{0DF4B0E0-8B34-45B4-867C-5CC8EB9AD0FB}" type="pres">
      <dgm:prSet presAssocID="{6BA4C138-9781-4734-A4E3-B2AE17EFC52B}" presName="chevron5" presStyleLbl="alignNode1" presStyleIdx="18" presStyleCnt="21"/>
      <dgm:spPr/>
    </dgm:pt>
    <dgm:pt modelId="{F9E61F4A-556E-4E1A-A4A3-147B23112A3D}" type="pres">
      <dgm:prSet presAssocID="{6BA4C138-9781-4734-A4E3-B2AE17EFC52B}" presName="chevron6" presStyleLbl="alignNode1" presStyleIdx="19" presStyleCnt="21"/>
      <dgm:spPr/>
    </dgm:pt>
    <dgm:pt modelId="{93112CB4-5816-49A6-B949-003F7777122A}" type="pres">
      <dgm:prSet presAssocID="{6BA4C138-9781-4734-A4E3-B2AE17EFC52B}" presName="chevron7" presStyleLbl="alignNode1" presStyleIdx="20" presStyleCnt="21"/>
      <dgm:spPr/>
    </dgm:pt>
    <dgm:pt modelId="{3C6E57A2-C6FE-4E99-AF0E-960C915BC0EE}" type="pres">
      <dgm:prSet presAssocID="{6BA4C138-9781-4734-A4E3-B2AE17EFC52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5561621-D66D-4068-9A69-C1D986BAD796}" srcId="{1C6197DD-8046-4FC3-99D2-64B251C296A6}" destId="{A8EC2322-34FD-44EA-ACF4-E621FF38DB92}" srcOrd="0" destOrd="0" parTransId="{C8EF9C16-2786-46FB-A02E-A11E50946F76}" sibTransId="{BF063754-307D-43C7-9ED7-AD978F3EC03F}"/>
    <dgm:cxn modelId="{3353792C-8718-4371-82F5-4DE2243A2415}" type="presOf" srcId="{D57BD314-6DA8-47FC-94B0-814149B21424}" destId="{E54BE30F-C387-4D32-B4F6-D2C30BEDF6B0}" srcOrd="0" destOrd="0" presId="urn:microsoft.com/office/officeart/2008/layout/VerticalAccentList"/>
    <dgm:cxn modelId="{06A70F35-42AC-446D-A67D-D2010AFAE08B}" srcId="{1C6197DD-8046-4FC3-99D2-64B251C296A6}" destId="{506750C2-AE71-447B-84B7-068EF2D46084}" srcOrd="1" destOrd="0" parTransId="{FACE8490-B1A0-41EA-AFA2-A3FE3202B8B0}" sibTransId="{F7C58532-11C2-49AF-837E-CF1C7D3C4C2E}"/>
    <dgm:cxn modelId="{71C17261-84B3-49CD-80B5-7518F9EECE5F}" srcId="{1C6197DD-8046-4FC3-99D2-64B251C296A6}" destId="{6BA4C138-9781-4734-A4E3-B2AE17EFC52B}" srcOrd="2" destOrd="0" parTransId="{E1B99522-02A6-4CEB-8D40-89AA193142D5}" sibTransId="{AC3AB034-9AEB-4661-B331-1DDBF5E65594}"/>
    <dgm:cxn modelId="{F4C0BD6A-B8A9-4569-B251-A1AAC6C16093}" type="presOf" srcId="{339F5D34-735D-42CD-8384-F3F069A77C06}" destId="{094EF756-79A3-4249-9083-E46402E4BC03}" srcOrd="0" destOrd="0" presId="urn:microsoft.com/office/officeart/2008/layout/VerticalAccentList"/>
    <dgm:cxn modelId="{38BCBB72-5BFA-40E6-91E1-E97ADA5363B0}" srcId="{506750C2-AE71-447B-84B7-068EF2D46084}" destId="{D57BD314-6DA8-47FC-94B0-814149B21424}" srcOrd="0" destOrd="0" parTransId="{8DF0BBFA-DB2D-45E1-879B-39EA68E7692B}" sibTransId="{9F4596F1-89FC-4B91-A637-8B28564D9768}"/>
    <dgm:cxn modelId="{7E7F5F74-2295-4A19-A82F-211AE752678D}" srcId="{6BA4C138-9781-4734-A4E3-B2AE17EFC52B}" destId="{30D64246-09AD-496F-98DC-71FD91E143CC}" srcOrd="0" destOrd="0" parTransId="{B559890B-0E36-4BF0-8990-D1BFC156E529}" sibTransId="{5DCE8AED-1219-4B03-B74B-294499B6158A}"/>
    <dgm:cxn modelId="{8BD2B777-1AA3-4B5D-8AA4-8D98E5F6558D}" srcId="{A8EC2322-34FD-44EA-ACF4-E621FF38DB92}" destId="{339F5D34-735D-42CD-8384-F3F069A77C06}" srcOrd="0" destOrd="0" parTransId="{B6678D31-DD94-4CF7-9FF3-F47A8449EED3}" sibTransId="{13ECDF94-F57E-4D31-A8B9-FDEB64B3789D}"/>
    <dgm:cxn modelId="{76EC6E59-C96E-4F3C-9005-E97D606C83FF}" srcId="{6BA4C138-9781-4734-A4E3-B2AE17EFC52B}" destId="{575E66CB-9802-4410-A3F1-EA61E45D9500}" srcOrd="1" destOrd="0" parTransId="{51C0FAB0-9080-4A2F-A6D5-AD9D416D850F}" sibTransId="{DE5FA55A-1549-4C09-8DA7-99C2CEE996BF}"/>
    <dgm:cxn modelId="{D35CBD7D-8482-497D-A723-3289238B3EC0}" type="presOf" srcId="{575E66CB-9802-4410-A3F1-EA61E45D9500}" destId="{3C6E57A2-C6FE-4E99-AF0E-960C915BC0EE}" srcOrd="0" destOrd="1" presId="urn:microsoft.com/office/officeart/2008/layout/VerticalAccentList"/>
    <dgm:cxn modelId="{C5E8948F-15CC-4684-83F0-683066730605}" type="presOf" srcId="{A8EC2322-34FD-44EA-ACF4-E621FF38DB92}" destId="{67AAC4BD-EB05-4F7F-A094-0FDD8009C63E}" srcOrd="0" destOrd="0" presId="urn:microsoft.com/office/officeart/2008/layout/VerticalAccentList"/>
    <dgm:cxn modelId="{80167AAD-40D8-4F0B-9089-5FEFE396784E}" type="presOf" srcId="{1C6197DD-8046-4FC3-99D2-64B251C296A6}" destId="{7280DC67-1D43-48AB-8D18-ACD6E4D2736B}" srcOrd="0" destOrd="0" presId="urn:microsoft.com/office/officeart/2008/layout/VerticalAccentList"/>
    <dgm:cxn modelId="{0EEDD6B0-7BC8-4A89-9367-6B151E99AF46}" type="presOf" srcId="{506750C2-AE71-447B-84B7-068EF2D46084}" destId="{A9699B2A-B219-4778-B484-CF048A48CAAF}" srcOrd="0" destOrd="0" presId="urn:microsoft.com/office/officeart/2008/layout/VerticalAccentList"/>
    <dgm:cxn modelId="{802BC7DE-49CE-4F06-AE7D-EE32E2A56002}" type="presOf" srcId="{6BA4C138-9781-4734-A4E3-B2AE17EFC52B}" destId="{F2948A12-1AD5-481A-A526-AB3F5F9F3CD5}" srcOrd="0" destOrd="0" presId="urn:microsoft.com/office/officeart/2008/layout/VerticalAccentList"/>
    <dgm:cxn modelId="{83213CE2-1FE0-4529-8733-41EAACEB1978}" type="presOf" srcId="{30D64246-09AD-496F-98DC-71FD91E143CC}" destId="{3C6E57A2-C6FE-4E99-AF0E-960C915BC0EE}" srcOrd="0" destOrd="0" presId="urn:microsoft.com/office/officeart/2008/layout/VerticalAccentList"/>
    <dgm:cxn modelId="{38BF551B-3DF0-4132-864B-06F1F9D7D2EB}" type="presParOf" srcId="{7280DC67-1D43-48AB-8D18-ACD6E4D2736B}" destId="{C1D781EA-5E9B-4B1D-BD99-560DB55F7C5A}" srcOrd="0" destOrd="0" presId="urn:microsoft.com/office/officeart/2008/layout/VerticalAccentList"/>
    <dgm:cxn modelId="{23319599-C3A8-41B1-961A-35A4FED204B0}" type="presParOf" srcId="{C1D781EA-5E9B-4B1D-BD99-560DB55F7C5A}" destId="{67AAC4BD-EB05-4F7F-A094-0FDD8009C63E}" srcOrd="0" destOrd="0" presId="urn:microsoft.com/office/officeart/2008/layout/VerticalAccentList"/>
    <dgm:cxn modelId="{3733EF47-1378-4B11-BF64-831C43994DAC}" type="presParOf" srcId="{7280DC67-1D43-48AB-8D18-ACD6E4D2736B}" destId="{9ADC66D5-F7B7-4E7F-BABA-0ED701A6349E}" srcOrd="1" destOrd="0" presId="urn:microsoft.com/office/officeart/2008/layout/VerticalAccentList"/>
    <dgm:cxn modelId="{8608B6B2-BBCD-4D15-BE4F-EA6B5A1F64B3}" type="presParOf" srcId="{9ADC66D5-F7B7-4E7F-BABA-0ED701A6349E}" destId="{F2781802-D185-46BD-8D9C-9E7CD53D475E}" srcOrd="0" destOrd="0" presId="urn:microsoft.com/office/officeart/2008/layout/VerticalAccentList"/>
    <dgm:cxn modelId="{9EAEDDE5-67CF-47C5-B6AA-16A1A8A3DD74}" type="presParOf" srcId="{9ADC66D5-F7B7-4E7F-BABA-0ED701A6349E}" destId="{D92850E8-A90C-469D-8BD1-095550BE2BEA}" srcOrd="1" destOrd="0" presId="urn:microsoft.com/office/officeart/2008/layout/VerticalAccentList"/>
    <dgm:cxn modelId="{10CE11A3-A014-4FC6-971A-3078B2C3856F}" type="presParOf" srcId="{9ADC66D5-F7B7-4E7F-BABA-0ED701A6349E}" destId="{38E33AA0-A288-4287-87B9-B10018579701}" srcOrd="2" destOrd="0" presId="urn:microsoft.com/office/officeart/2008/layout/VerticalAccentList"/>
    <dgm:cxn modelId="{DB355DDC-3380-4041-957E-2F7F0F7C58D2}" type="presParOf" srcId="{9ADC66D5-F7B7-4E7F-BABA-0ED701A6349E}" destId="{6E5D599B-6309-46BF-BCE8-148E42862974}" srcOrd="3" destOrd="0" presId="urn:microsoft.com/office/officeart/2008/layout/VerticalAccentList"/>
    <dgm:cxn modelId="{E207C0BE-540F-432C-890C-5F12F7E69978}" type="presParOf" srcId="{9ADC66D5-F7B7-4E7F-BABA-0ED701A6349E}" destId="{A0394191-3FFC-426D-B4C3-8F81BFA38A94}" srcOrd="4" destOrd="0" presId="urn:microsoft.com/office/officeart/2008/layout/VerticalAccentList"/>
    <dgm:cxn modelId="{62817A6D-6885-4480-84EA-DB69FE05E379}" type="presParOf" srcId="{9ADC66D5-F7B7-4E7F-BABA-0ED701A6349E}" destId="{6EB827A9-F628-47C3-9B7E-E6351511D670}" srcOrd="5" destOrd="0" presId="urn:microsoft.com/office/officeart/2008/layout/VerticalAccentList"/>
    <dgm:cxn modelId="{B12476A7-16C7-44A2-A1FD-75A8555902ED}" type="presParOf" srcId="{9ADC66D5-F7B7-4E7F-BABA-0ED701A6349E}" destId="{3E7F24D6-C825-47C3-A892-896E9F18E295}" srcOrd="6" destOrd="0" presId="urn:microsoft.com/office/officeart/2008/layout/VerticalAccentList"/>
    <dgm:cxn modelId="{69BC0EF6-6A31-427A-BF62-61C65BA86745}" type="presParOf" srcId="{9ADC66D5-F7B7-4E7F-BABA-0ED701A6349E}" destId="{094EF756-79A3-4249-9083-E46402E4BC03}" srcOrd="7" destOrd="0" presId="urn:microsoft.com/office/officeart/2008/layout/VerticalAccentList"/>
    <dgm:cxn modelId="{733EE993-8A15-45CB-A80C-CD17CFA91BFE}" type="presParOf" srcId="{7280DC67-1D43-48AB-8D18-ACD6E4D2736B}" destId="{403D9AF7-A007-4CED-91B3-05D0B3241E44}" srcOrd="2" destOrd="0" presId="urn:microsoft.com/office/officeart/2008/layout/VerticalAccentList"/>
    <dgm:cxn modelId="{878FE729-1FD2-4498-A20C-93F1A9497A11}" type="presParOf" srcId="{7280DC67-1D43-48AB-8D18-ACD6E4D2736B}" destId="{602FE8B1-97D9-4948-ABDC-2AFB248E2EC0}" srcOrd="3" destOrd="0" presId="urn:microsoft.com/office/officeart/2008/layout/VerticalAccentList"/>
    <dgm:cxn modelId="{4003A324-EC2A-41D6-9109-049AE6F9E4AA}" type="presParOf" srcId="{602FE8B1-97D9-4948-ABDC-2AFB248E2EC0}" destId="{A9699B2A-B219-4778-B484-CF048A48CAAF}" srcOrd="0" destOrd="0" presId="urn:microsoft.com/office/officeart/2008/layout/VerticalAccentList"/>
    <dgm:cxn modelId="{F259B30E-6F2B-4F4C-B020-975B0A4CC250}" type="presParOf" srcId="{7280DC67-1D43-48AB-8D18-ACD6E4D2736B}" destId="{55451854-74DA-4720-8CD7-4CAA451DC39F}" srcOrd="4" destOrd="0" presId="urn:microsoft.com/office/officeart/2008/layout/VerticalAccentList"/>
    <dgm:cxn modelId="{3A3275AB-828E-4396-B0DB-6259EC10E145}" type="presParOf" srcId="{55451854-74DA-4720-8CD7-4CAA451DC39F}" destId="{46A2F0B2-BD1C-4FAE-80C9-B2BADAAAD4C7}" srcOrd="0" destOrd="0" presId="urn:microsoft.com/office/officeart/2008/layout/VerticalAccentList"/>
    <dgm:cxn modelId="{D509B8A9-F7E9-4E17-9017-E97B7491869C}" type="presParOf" srcId="{55451854-74DA-4720-8CD7-4CAA451DC39F}" destId="{DC293175-FDE7-4202-BEF3-1B85E7E2DC71}" srcOrd="1" destOrd="0" presId="urn:microsoft.com/office/officeart/2008/layout/VerticalAccentList"/>
    <dgm:cxn modelId="{5D72EFE5-9345-43BF-9B70-A725D2D77F36}" type="presParOf" srcId="{55451854-74DA-4720-8CD7-4CAA451DC39F}" destId="{65FCA99D-FB7C-4143-9789-A699B7537B3A}" srcOrd="2" destOrd="0" presId="urn:microsoft.com/office/officeart/2008/layout/VerticalAccentList"/>
    <dgm:cxn modelId="{6F1D7679-4675-47D3-9CD8-2734C4680CDF}" type="presParOf" srcId="{55451854-74DA-4720-8CD7-4CAA451DC39F}" destId="{85DB4112-DA48-4B7E-94C3-6E02FEB1EA0E}" srcOrd="3" destOrd="0" presId="urn:microsoft.com/office/officeart/2008/layout/VerticalAccentList"/>
    <dgm:cxn modelId="{2047977E-6402-4707-8AEC-7F4533C8FCC9}" type="presParOf" srcId="{55451854-74DA-4720-8CD7-4CAA451DC39F}" destId="{518CDC13-D990-4DDE-997D-9D293C50892C}" srcOrd="4" destOrd="0" presId="urn:microsoft.com/office/officeart/2008/layout/VerticalAccentList"/>
    <dgm:cxn modelId="{EBEFDFAA-E9A4-4387-BB33-C9DC50A7C7ED}" type="presParOf" srcId="{55451854-74DA-4720-8CD7-4CAA451DC39F}" destId="{6B0085A3-7D67-489C-BE64-3D7166FDA0AA}" srcOrd="5" destOrd="0" presId="urn:microsoft.com/office/officeart/2008/layout/VerticalAccentList"/>
    <dgm:cxn modelId="{277CCB1D-5252-49FB-8499-DF414DDA03ED}" type="presParOf" srcId="{55451854-74DA-4720-8CD7-4CAA451DC39F}" destId="{D6B41292-68DB-408A-9AF2-2BE2B35C6B01}" srcOrd="6" destOrd="0" presId="urn:microsoft.com/office/officeart/2008/layout/VerticalAccentList"/>
    <dgm:cxn modelId="{A62FB76E-B6B1-4F59-9E7D-FC39BA1E892F}" type="presParOf" srcId="{55451854-74DA-4720-8CD7-4CAA451DC39F}" destId="{E54BE30F-C387-4D32-B4F6-D2C30BEDF6B0}" srcOrd="7" destOrd="0" presId="urn:microsoft.com/office/officeart/2008/layout/VerticalAccentList"/>
    <dgm:cxn modelId="{2D6C25A6-BC74-4B47-8881-AEB77266BBE7}" type="presParOf" srcId="{7280DC67-1D43-48AB-8D18-ACD6E4D2736B}" destId="{A0E9EB8D-3145-40F0-9708-F9BA83D5367D}" srcOrd="5" destOrd="0" presId="urn:microsoft.com/office/officeart/2008/layout/VerticalAccentList"/>
    <dgm:cxn modelId="{13CCCB38-9093-4699-830D-AC2B1C497DEE}" type="presParOf" srcId="{7280DC67-1D43-48AB-8D18-ACD6E4D2736B}" destId="{54309502-AEA6-4DF6-9B1F-7FF482D92E51}" srcOrd="6" destOrd="0" presId="urn:microsoft.com/office/officeart/2008/layout/VerticalAccentList"/>
    <dgm:cxn modelId="{02841264-F8A2-4394-A0A9-15D1A4D0FB6F}" type="presParOf" srcId="{54309502-AEA6-4DF6-9B1F-7FF482D92E51}" destId="{F2948A12-1AD5-481A-A526-AB3F5F9F3CD5}" srcOrd="0" destOrd="0" presId="urn:microsoft.com/office/officeart/2008/layout/VerticalAccentList"/>
    <dgm:cxn modelId="{50855C46-582A-4CA6-96E4-6AE327EB0C40}" type="presParOf" srcId="{7280DC67-1D43-48AB-8D18-ACD6E4D2736B}" destId="{BE1790BE-407F-4364-A9B7-96E706B54AB0}" srcOrd="7" destOrd="0" presId="urn:microsoft.com/office/officeart/2008/layout/VerticalAccentList"/>
    <dgm:cxn modelId="{B96CC400-7B1E-46D4-BD65-C1DCF84B6A76}" type="presParOf" srcId="{BE1790BE-407F-4364-A9B7-96E706B54AB0}" destId="{34ACC2E7-491D-4573-826D-5E393F2586B3}" srcOrd="0" destOrd="0" presId="urn:microsoft.com/office/officeart/2008/layout/VerticalAccentList"/>
    <dgm:cxn modelId="{1E0476A5-E392-466C-B5CC-9C1E3613F7FF}" type="presParOf" srcId="{BE1790BE-407F-4364-A9B7-96E706B54AB0}" destId="{FBB44FE3-830E-4FA1-92DB-42A25ECBB280}" srcOrd="1" destOrd="0" presId="urn:microsoft.com/office/officeart/2008/layout/VerticalAccentList"/>
    <dgm:cxn modelId="{58FFB8C0-C674-47EA-94BD-63C86F9EB13D}" type="presParOf" srcId="{BE1790BE-407F-4364-A9B7-96E706B54AB0}" destId="{868D1FE0-BC26-4090-BD9C-12E9ECB92788}" srcOrd="2" destOrd="0" presId="urn:microsoft.com/office/officeart/2008/layout/VerticalAccentList"/>
    <dgm:cxn modelId="{B86FC901-67DF-4947-8C80-DB31052912CF}" type="presParOf" srcId="{BE1790BE-407F-4364-A9B7-96E706B54AB0}" destId="{E7108561-F045-46A4-9F06-82E97BB6C8A0}" srcOrd="3" destOrd="0" presId="urn:microsoft.com/office/officeart/2008/layout/VerticalAccentList"/>
    <dgm:cxn modelId="{1E93C440-F112-497D-B9E0-0EE4D85E109A}" type="presParOf" srcId="{BE1790BE-407F-4364-A9B7-96E706B54AB0}" destId="{0DF4B0E0-8B34-45B4-867C-5CC8EB9AD0FB}" srcOrd="4" destOrd="0" presId="urn:microsoft.com/office/officeart/2008/layout/VerticalAccentList"/>
    <dgm:cxn modelId="{4CA16C49-DDA4-4B39-9215-D45F32710F9A}" type="presParOf" srcId="{BE1790BE-407F-4364-A9B7-96E706B54AB0}" destId="{F9E61F4A-556E-4E1A-A4A3-147B23112A3D}" srcOrd="5" destOrd="0" presId="urn:microsoft.com/office/officeart/2008/layout/VerticalAccentList"/>
    <dgm:cxn modelId="{4A75DFF9-E0AD-449F-952A-CB8136CD901F}" type="presParOf" srcId="{BE1790BE-407F-4364-A9B7-96E706B54AB0}" destId="{93112CB4-5816-49A6-B949-003F7777122A}" srcOrd="6" destOrd="0" presId="urn:microsoft.com/office/officeart/2008/layout/VerticalAccentList"/>
    <dgm:cxn modelId="{E4B033A0-3BF9-40CD-9BAE-E2922E0842D4}" type="presParOf" srcId="{BE1790BE-407F-4364-A9B7-96E706B54AB0}" destId="{3C6E57A2-C6FE-4E99-AF0E-960C915BC0E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 rtl="0"/>
          <a:endParaRPr lang="ru-RU" noProof="0" dirty="0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pPr rtl="0"/>
          <a:endParaRPr lang="ru-RU" noProof="0" dirty="0"/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pPr rtl="0"/>
          <a:endParaRPr lang="ru-RU" noProof="0" dirty="0"/>
        </a:p>
      </dgm:t>
    </dgm:pt>
    <dgm:pt modelId="{0ADA4BF5-9C3B-4B6B-B5D5-2BDBFE0EFB93}" type="pres">
      <dgm:prSet presAssocID="{7E5AA53B-3EEE-4DE4-BB81-9044890C29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8A332-BF24-46F1-A291-1B97D5CF0ED4}" type="pres">
      <dgm:prSet presAssocID="{6750AC01-D39D-4F3A-9DC8-2A211EE986A2}" presName="root" presStyleCnt="0"/>
      <dgm:spPr/>
    </dgm:pt>
    <dgm:pt modelId="{2DF26002-1EE4-4584-B8FD-14F981B74105}" type="pres">
      <dgm:prSet presAssocID="{6750AC01-D39D-4F3A-9DC8-2A211EE986A2}" presName="rootComposite" presStyleCnt="0"/>
      <dgm:spPr/>
    </dgm:pt>
    <dgm:pt modelId="{4DAF3DB1-EEC4-4366-AE98-B913BB7DF448}" type="pres">
      <dgm:prSet presAssocID="{6750AC01-D39D-4F3A-9DC8-2A211EE986A2}" presName="rootText" presStyleLbl="node1" presStyleIdx="0" presStyleCnt="1" custScaleY="100054" custLinFactNeighborX="-67913" custLinFactNeighborY="820"/>
      <dgm:spPr/>
    </dgm:pt>
    <dgm:pt modelId="{A9667476-1968-41E8-90BF-C0997C59615D}" type="pres">
      <dgm:prSet presAssocID="{6750AC01-D39D-4F3A-9DC8-2A211EE986A2}" presName="rootConnector" presStyleLbl="node1" presStyleIdx="0" presStyleCnt="1"/>
      <dgm:spPr/>
    </dgm:pt>
    <dgm:pt modelId="{27E2AF6E-2F45-4401-AE33-5F3CFB3F1280}" type="pres">
      <dgm:prSet presAssocID="{6750AC01-D39D-4F3A-9DC8-2A211EE986A2}" presName="childShape" presStyleCnt="0"/>
      <dgm:spPr/>
    </dgm:pt>
  </dgm:ptLst>
  <dgm:cxnLst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A7842BC3-35DA-4625-9D18-E1D49D19B5DB}" type="presOf" srcId="{6750AC01-D39D-4F3A-9DC8-2A211EE986A2}" destId="{4DAF3DB1-EEC4-4366-AE98-B913BB7DF448}" srcOrd="0" destOrd="0" presId="urn:microsoft.com/office/officeart/2005/8/layout/hierarchy3"/>
    <dgm:cxn modelId="{95304BE9-E829-46D6-849B-B600481AA701}" type="presOf" srcId="{6750AC01-D39D-4F3A-9DC8-2A211EE986A2}" destId="{A9667476-1968-41E8-90BF-C0997C59615D}" srcOrd="1" destOrd="0" presId="urn:microsoft.com/office/officeart/2005/8/layout/hierarchy3"/>
    <dgm:cxn modelId="{B317A9EB-7AC6-4E55-A655-EEE8C6C65B80}" type="presOf" srcId="{7E5AA53B-3EEE-4DE4-BB81-9044890C2946}" destId="{0ADA4BF5-9C3B-4B6B-B5D5-2BDBFE0EFB93}" srcOrd="0" destOrd="0" presId="urn:microsoft.com/office/officeart/2005/8/layout/hierarchy3"/>
    <dgm:cxn modelId="{E3FB06F1-C4CB-4AEF-BA0D-8AC70ACD7BDC}" type="presParOf" srcId="{0ADA4BF5-9C3B-4B6B-B5D5-2BDBFE0EFB93}" destId="{B808A332-BF24-46F1-A291-1B97D5CF0ED4}" srcOrd="0" destOrd="0" presId="urn:microsoft.com/office/officeart/2005/8/layout/hierarchy3"/>
    <dgm:cxn modelId="{8738EC1E-869C-4B29-9DF8-2AC51D45B91F}" type="presParOf" srcId="{B808A332-BF24-46F1-A291-1B97D5CF0ED4}" destId="{2DF26002-1EE4-4584-B8FD-14F981B74105}" srcOrd="0" destOrd="0" presId="urn:microsoft.com/office/officeart/2005/8/layout/hierarchy3"/>
    <dgm:cxn modelId="{D6DF083D-B8AC-4A64-A06E-51BD7D1340B8}" type="presParOf" srcId="{2DF26002-1EE4-4584-B8FD-14F981B74105}" destId="{4DAF3DB1-EEC4-4366-AE98-B913BB7DF448}" srcOrd="0" destOrd="0" presId="urn:microsoft.com/office/officeart/2005/8/layout/hierarchy3"/>
    <dgm:cxn modelId="{D2F72ECC-A523-4189-8806-540B01C537A6}" type="presParOf" srcId="{2DF26002-1EE4-4584-B8FD-14F981B74105}" destId="{A9667476-1968-41E8-90BF-C0997C59615D}" srcOrd="1" destOrd="0" presId="urn:microsoft.com/office/officeart/2005/8/layout/hierarchy3"/>
    <dgm:cxn modelId="{BE99105A-03E7-4774-B878-5580D307C6B2}" type="presParOf" srcId="{B808A332-BF24-46F1-A291-1B97D5CF0ED4}" destId="{27E2AF6E-2F45-4401-AE33-5F3CFB3F12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 rtl="0"/>
          <a:endParaRPr lang="ru-RU" noProof="0" dirty="0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pPr rtl="0"/>
          <a:endParaRPr lang="ru-RU" noProof="0" dirty="0"/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pPr rtl="0"/>
          <a:endParaRPr lang="ru-RU" noProof="0" dirty="0"/>
        </a:p>
      </dgm:t>
    </dgm:pt>
    <dgm:pt modelId="{0ADA4BF5-9C3B-4B6B-B5D5-2BDBFE0EFB93}" type="pres">
      <dgm:prSet presAssocID="{7E5AA53B-3EEE-4DE4-BB81-9044890C29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08A332-BF24-46F1-A291-1B97D5CF0ED4}" type="pres">
      <dgm:prSet presAssocID="{6750AC01-D39D-4F3A-9DC8-2A211EE986A2}" presName="root" presStyleCnt="0"/>
      <dgm:spPr/>
    </dgm:pt>
    <dgm:pt modelId="{2DF26002-1EE4-4584-B8FD-14F981B74105}" type="pres">
      <dgm:prSet presAssocID="{6750AC01-D39D-4F3A-9DC8-2A211EE986A2}" presName="rootComposite" presStyleCnt="0"/>
      <dgm:spPr/>
    </dgm:pt>
    <dgm:pt modelId="{4DAF3DB1-EEC4-4366-AE98-B913BB7DF448}" type="pres">
      <dgm:prSet presAssocID="{6750AC01-D39D-4F3A-9DC8-2A211EE986A2}" presName="rootText" presStyleLbl="node1" presStyleIdx="0" presStyleCnt="1" custScaleY="100054" custLinFactNeighborX="-67913" custLinFactNeighborY="820"/>
      <dgm:spPr/>
    </dgm:pt>
    <dgm:pt modelId="{A9667476-1968-41E8-90BF-C0997C59615D}" type="pres">
      <dgm:prSet presAssocID="{6750AC01-D39D-4F3A-9DC8-2A211EE986A2}" presName="rootConnector" presStyleLbl="node1" presStyleIdx="0" presStyleCnt="1"/>
      <dgm:spPr/>
    </dgm:pt>
    <dgm:pt modelId="{27E2AF6E-2F45-4401-AE33-5F3CFB3F1280}" type="pres">
      <dgm:prSet presAssocID="{6750AC01-D39D-4F3A-9DC8-2A211EE986A2}" presName="childShape" presStyleCnt="0"/>
      <dgm:spPr/>
    </dgm:pt>
  </dgm:ptLst>
  <dgm:cxnLst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A7842BC3-35DA-4625-9D18-E1D49D19B5DB}" type="presOf" srcId="{6750AC01-D39D-4F3A-9DC8-2A211EE986A2}" destId="{4DAF3DB1-EEC4-4366-AE98-B913BB7DF448}" srcOrd="0" destOrd="0" presId="urn:microsoft.com/office/officeart/2005/8/layout/hierarchy3"/>
    <dgm:cxn modelId="{95304BE9-E829-46D6-849B-B600481AA701}" type="presOf" srcId="{6750AC01-D39D-4F3A-9DC8-2A211EE986A2}" destId="{A9667476-1968-41E8-90BF-C0997C59615D}" srcOrd="1" destOrd="0" presId="urn:microsoft.com/office/officeart/2005/8/layout/hierarchy3"/>
    <dgm:cxn modelId="{B317A9EB-7AC6-4E55-A655-EEE8C6C65B80}" type="presOf" srcId="{7E5AA53B-3EEE-4DE4-BB81-9044890C2946}" destId="{0ADA4BF5-9C3B-4B6B-B5D5-2BDBFE0EFB93}" srcOrd="0" destOrd="0" presId="urn:microsoft.com/office/officeart/2005/8/layout/hierarchy3"/>
    <dgm:cxn modelId="{E3FB06F1-C4CB-4AEF-BA0D-8AC70ACD7BDC}" type="presParOf" srcId="{0ADA4BF5-9C3B-4B6B-B5D5-2BDBFE0EFB93}" destId="{B808A332-BF24-46F1-A291-1B97D5CF0ED4}" srcOrd="0" destOrd="0" presId="urn:microsoft.com/office/officeart/2005/8/layout/hierarchy3"/>
    <dgm:cxn modelId="{8738EC1E-869C-4B29-9DF8-2AC51D45B91F}" type="presParOf" srcId="{B808A332-BF24-46F1-A291-1B97D5CF0ED4}" destId="{2DF26002-1EE4-4584-B8FD-14F981B74105}" srcOrd="0" destOrd="0" presId="urn:microsoft.com/office/officeart/2005/8/layout/hierarchy3"/>
    <dgm:cxn modelId="{D6DF083D-B8AC-4A64-A06E-51BD7D1340B8}" type="presParOf" srcId="{2DF26002-1EE4-4584-B8FD-14F981B74105}" destId="{4DAF3DB1-EEC4-4366-AE98-B913BB7DF448}" srcOrd="0" destOrd="0" presId="urn:microsoft.com/office/officeart/2005/8/layout/hierarchy3"/>
    <dgm:cxn modelId="{D2F72ECC-A523-4189-8806-540B01C537A6}" type="presParOf" srcId="{2DF26002-1EE4-4584-B8FD-14F981B74105}" destId="{A9667476-1968-41E8-90BF-C0997C59615D}" srcOrd="1" destOrd="0" presId="urn:microsoft.com/office/officeart/2005/8/layout/hierarchy3"/>
    <dgm:cxn modelId="{BE99105A-03E7-4774-B878-5580D307C6B2}" type="presParOf" srcId="{B808A332-BF24-46F1-A291-1B97D5CF0ED4}" destId="{27E2AF6E-2F45-4401-AE33-5F3CFB3F12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8ED233-9239-4412-BA83-047D45796E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A4639-C878-4BAB-B97C-F07C9B88DD3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ПРОСКАНИРУЙТЕ </a:t>
          </a:r>
          <a:r>
            <a:rPr lang="en-US" dirty="0"/>
            <a:t>QR</a:t>
          </a:r>
          <a:r>
            <a:rPr lang="ru-RU" dirty="0"/>
            <a:t>-КОД И</a:t>
          </a:r>
        </a:p>
        <a:p>
          <a:pPr>
            <a:lnSpc>
              <a:spcPct val="100000"/>
            </a:lnSpc>
          </a:pPr>
          <a:r>
            <a:rPr lang="ru-RU" dirty="0"/>
            <a:t>ПЕРЕЙДИТЕ ПО ВСПЛЫВАЮЩЕЙ ССЫЛКЕ. </a:t>
          </a:r>
        </a:p>
      </dgm:t>
    </dgm:pt>
    <dgm:pt modelId="{42508D43-62F0-4ED5-B2D3-4DC9F44F1AA8}" type="parTrans" cxnId="{E0549F23-190E-481E-9E04-E89E1B0C1F25}">
      <dgm:prSet/>
      <dgm:spPr/>
      <dgm:t>
        <a:bodyPr/>
        <a:lstStyle/>
        <a:p>
          <a:endParaRPr lang="ru-RU"/>
        </a:p>
      </dgm:t>
    </dgm:pt>
    <dgm:pt modelId="{9785F34E-C296-4B5A-A280-3B5B23F3AD51}" type="sibTrans" cxnId="{E0549F23-190E-481E-9E04-E89E1B0C1F25}">
      <dgm:prSet/>
      <dgm:spPr/>
      <dgm:t>
        <a:bodyPr/>
        <a:lstStyle/>
        <a:p>
          <a:endParaRPr lang="ru-RU"/>
        </a:p>
      </dgm:t>
    </dgm:pt>
    <dgm:pt modelId="{8A3A7F56-FBE3-454C-9B05-3EF5524EA14A}">
      <dgm:prSet phldrT="[Текст]" phldr="1"/>
      <dgm:spPr/>
      <dgm:t>
        <a:bodyPr/>
        <a:lstStyle/>
        <a:p>
          <a:endParaRPr lang="ru-RU" dirty="0"/>
        </a:p>
      </dgm:t>
    </dgm:pt>
    <dgm:pt modelId="{D791142D-021B-4FD6-B97A-34C877824999}" type="parTrans" cxnId="{1C63CAF5-3170-46B2-841D-66DCCDA0B72C}">
      <dgm:prSet/>
      <dgm:spPr/>
      <dgm:t>
        <a:bodyPr/>
        <a:lstStyle/>
        <a:p>
          <a:endParaRPr lang="ru-RU"/>
        </a:p>
      </dgm:t>
    </dgm:pt>
    <dgm:pt modelId="{95276951-A33F-46DD-8B3E-CB0A6A62EAFC}" type="sibTrans" cxnId="{1C63CAF5-3170-46B2-841D-66DCCDA0B72C}">
      <dgm:prSet/>
      <dgm:spPr/>
      <dgm:t>
        <a:bodyPr/>
        <a:lstStyle/>
        <a:p>
          <a:endParaRPr lang="ru-RU"/>
        </a:p>
      </dgm:t>
    </dgm:pt>
    <dgm:pt modelId="{3533FF1C-4021-4EDA-87EC-A63AFD6DF0B6}">
      <dgm:prSet phldrT="[Текст]" phldr="1"/>
      <dgm:spPr/>
      <dgm:t>
        <a:bodyPr/>
        <a:lstStyle/>
        <a:p>
          <a:endParaRPr lang="ru-RU"/>
        </a:p>
      </dgm:t>
    </dgm:pt>
    <dgm:pt modelId="{89C9B629-18DB-43D2-8939-BD69F5616787}" type="parTrans" cxnId="{DD8EE420-5248-4718-B1D7-3CD028DDB8D6}">
      <dgm:prSet/>
      <dgm:spPr/>
      <dgm:t>
        <a:bodyPr/>
        <a:lstStyle/>
        <a:p>
          <a:endParaRPr lang="ru-RU"/>
        </a:p>
      </dgm:t>
    </dgm:pt>
    <dgm:pt modelId="{6A84864A-DDD9-4DBB-8841-75AD82962B6D}" type="sibTrans" cxnId="{DD8EE420-5248-4718-B1D7-3CD028DDB8D6}">
      <dgm:prSet/>
      <dgm:spPr/>
      <dgm:t>
        <a:bodyPr/>
        <a:lstStyle/>
        <a:p>
          <a:endParaRPr lang="ru-RU"/>
        </a:p>
      </dgm:t>
    </dgm:pt>
    <dgm:pt modelId="{B9C6CCA3-F413-46A0-9F08-D05D9AB99AD3}">
      <dgm:prSet phldrT="[Текст]"/>
      <dgm:spPr/>
      <dgm:t>
        <a:bodyPr/>
        <a:lstStyle/>
        <a:p>
          <a:r>
            <a:rPr lang="ru-RU" dirty="0"/>
            <a:t>В ОТКРЫВШЕМСЯ</a:t>
          </a:r>
        </a:p>
        <a:p>
          <a:r>
            <a:rPr lang="ru-RU" dirty="0"/>
            <a:t>ДИАЛОГОВОМ ОКНЕ НАПРАВЬТЕ</a:t>
          </a:r>
        </a:p>
        <a:p>
          <a:r>
            <a:rPr lang="ru-RU" dirty="0"/>
            <a:t>СПЕЦИАЛЬНЫЙ КОД </a:t>
          </a:r>
        </a:p>
      </dgm:t>
    </dgm:pt>
    <dgm:pt modelId="{D225EC56-FA8C-412B-99B3-A7553A76400A}" type="parTrans" cxnId="{9338FE70-54F9-4002-814F-20F114C08A9D}">
      <dgm:prSet/>
      <dgm:spPr/>
      <dgm:t>
        <a:bodyPr/>
        <a:lstStyle/>
        <a:p>
          <a:endParaRPr lang="ru-RU"/>
        </a:p>
      </dgm:t>
    </dgm:pt>
    <dgm:pt modelId="{C14D4315-F12B-4AB5-9D96-9260646E6394}" type="sibTrans" cxnId="{9338FE70-54F9-4002-814F-20F114C08A9D}">
      <dgm:prSet/>
      <dgm:spPr/>
      <dgm:t>
        <a:bodyPr/>
        <a:lstStyle/>
        <a:p>
          <a:endParaRPr lang="ru-RU"/>
        </a:p>
      </dgm:t>
    </dgm:pt>
    <dgm:pt modelId="{FD74F31E-AABC-4E17-9A72-91E42B77D6C5}">
      <dgm:prSet phldrT="[Текст]" phldr="1"/>
      <dgm:spPr/>
      <dgm:t>
        <a:bodyPr/>
        <a:lstStyle/>
        <a:p>
          <a:endParaRPr lang="ru-RU"/>
        </a:p>
      </dgm:t>
    </dgm:pt>
    <dgm:pt modelId="{A54A261C-8048-4F56-8D7A-F93375A4CB3F}" type="parTrans" cxnId="{C98E6AC4-7F64-480B-A441-579A72841E89}">
      <dgm:prSet/>
      <dgm:spPr/>
      <dgm:t>
        <a:bodyPr/>
        <a:lstStyle/>
        <a:p>
          <a:endParaRPr lang="ru-RU"/>
        </a:p>
      </dgm:t>
    </dgm:pt>
    <dgm:pt modelId="{7E161B2E-7584-43A8-A279-EAACB9350B48}" type="sibTrans" cxnId="{C98E6AC4-7F64-480B-A441-579A72841E89}">
      <dgm:prSet/>
      <dgm:spPr/>
      <dgm:t>
        <a:bodyPr/>
        <a:lstStyle/>
        <a:p>
          <a:endParaRPr lang="ru-RU"/>
        </a:p>
      </dgm:t>
    </dgm:pt>
    <dgm:pt modelId="{4ABD7038-291B-4116-B7B7-25EF4FBFA315}">
      <dgm:prSet phldrT="[Текст]" phldr="1"/>
      <dgm:spPr/>
      <dgm:t>
        <a:bodyPr/>
        <a:lstStyle/>
        <a:p>
          <a:endParaRPr lang="ru-RU"/>
        </a:p>
      </dgm:t>
    </dgm:pt>
    <dgm:pt modelId="{23150569-90A0-4081-B94B-BB39EB0ED27E}" type="parTrans" cxnId="{E0261AC1-3059-445A-868C-9EDE3D7E0AA9}">
      <dgm:prSet/>
      <dgm:spPr/>
      <dgm:t>
        <a:bodyPr/>
        <a:lstStyle/>
        <a:p>
          <a:endParaRPr lang="ru-RU"/>
        </a:p>
      </dgm:t>
    </dgm:pt>
    <dgm:pt modelId="{CBFE71E1-BFFD-41CF-BDC2-6CE4C4D35D56}" type="sibTrans" cxnId="{E0261AC1-3059-445A-868C-9EDE3D7E0AA9}">
      <dgm:prSet/>
      <dgm:spPr/>
      <dgm:t>
        <a:bodyPr/>
        <a:lstStyle/>
        <a:p>
          <a:endParaRPr lang="ru-RU"/>
        </a:p>
      </dgm:t>
    </dgm:pt>
    <dgm:pt modelId="{D8B4E110-E759-47C8-B2C0-423B0BA98210}" type="pres">
      <dgm:prSet presAssocID="{518ED233-9239-4412-BA83-047D45796E00}" presName="Name0" presStyleCnt="0">
        <dgm:presLayoutVars>
          <dgm:dir/>
          <dgm:animLvl val="lvl"/>
          <dgm:resizeHandles/>
        </dgm:presLayoutVars>
      </dgm:prSet>
      <dgm:spPr/>
    </dgm:pt>
    <dgm:pt modelId="{E317A84E-DBE9-4474-824D-9BC49990EA84}" type="pres">
      <dgm:prSet presAssocID="{823A4639-C878-4BAB-B97C-F07C9B88DD32}" presName="linNode" presStyleCnt="0"/>
      <dgm:spPr/>
    </dgm:pt>
    <dgm:pt modelId="{FE2B5149-6DBC-4821-B097-FE1487BB4407}" type="pres">
      <dgm:prSet presAssocID="{823A4639-C878-4BAB-B97C-F07C9B88DD32}" presName="parentShp" presStyleLbl="node1" presStyleIdx="0" presStyleCnt="2">
        <dgm:presLayoutVars>
          <dgm:bulletEnabled val="1"/>
        </dgm:presLayoutVars>
      </dgm:prSet>
      <dgm:spPr/>
    </dgm:pt>
    <dgm:pt modelId="{7E7456A0-E073-4796-8A85-0EABBBF23744}" type="pres">
      <dgm:prSet presAssocID="{823A4639-C878-4BAB-B97C-F07C9B88DD32}" presName="childShp" presStyleLbl="bgAccFollowNode1" presStyleIdx="0" presStyleCnt="2" custScaleX="105277">
        <dgm:presLayoutVars>
          <dgm:bulletEnabled val="1"/>
        </dgm:presLayoutVars>
      </dgm:prSet>
      <dgm:spPr/>
    </dgm:pt>
    <dgm:pt modelId="{CB07A5C8-67B4-46C5-9953-77ED0BA00563}" type="pres">
      <dgm:prSet presAssocID="{9785F34E-C296-4B5A-A280-3B5B23F3AD51}" presName="spacing" presStyleCnt="0"/>
      <dgm:spPr/>
    </dgm:pt>
    <dgm:pt modelId="{416045A9-8584-439E-98A3-C3D6A6A65540}" type="pres">
      <dgm:prSet presAssocID="{B9C6CCA3-F413-46A0-9F08-D05D9AB99AD3}" presName="linNode" presStyleCnt="0"/>
      <dgm:spPr/>
    </dgm:pt>
    <dgm:pt modelId="{F44C6B48-0C05-4D16-B76B-9C682E47D7E4}" type="pres">
      <dgm:prSet presAssocID="{B9C6CCA3-F413-46A0-9F08-D05D9AB99AD3}" presName="parentShp" presStyleLbl="node1" presStyleIdx="1" presStyleCnt="2" custLinFactNeighborX="3" custLinFactNeighborY="1741">
        <dgm:presLayoutVars>
          <dgm:bulletEnabled val="1"/>
        </dgm:presLayoutVars>
      </dgm:prSet>
      <dgm:spPr/>
    </dgm:pt>
    <dgm:pt modelId="{0991DBAA-C529-4845-93DE-EBA67D9296B6}" type="pres">
      <dgm:prSet presAssocID="{B9C6CCA3-F413-46A0-9F08-D05D9AB99AD3}" presName="childShp" presStyleLbl="bgAccFollowNode1" presStyleIdx="1" presStyleCnt="2" custScaleX="106505">
        <dgm:presLayoutVars>
          <dgm:bulletEnabled val="1"/>
        </dgm:presLayoutVars>
      </dgm:prSet>
      <dgm:spPr/>
    </dgm:pt>
  </dgm:ptLst>
  <dgm:cxnLst>
    <dgm:cxn modelId="{DD8EE420-5248-4718-B1D7-3CD028DDB8D6}" srcId="{823A4639-C878-4BAB-B97C-F07C9B88DD32}" destId="{3533FF1C-4021-4EDA-87EC-A63AFD6DF0B6}" srcOrd="1" destOrd="0" parTransId="{89C9B629-18DB-43D2-8939-BD69F5616787}" sibTransId="{6A84864A-DDD9-4DBB-8841-75AD82962B6D}"/>
    <dgm:cxn modelId="{E0549F23-190E-481E-9E04-E89E1B0C1F25}" srcId="{518ED233-9239-4412-BA83-047D45796E00}" destId="{823A4639-C878-4BAB-B97C-F07C9B88DD32}" srcOrd="0" destOrd="0" parTransId="{42508D43-62F0-4ED5-B2D3-4DC9F44F1AA8}" sibTransId="{9785F34E-C296-4B5A-A280-3B5B23F3AD51}"/>
    <dgm:cxn modelId="{628C292D-8C2E-4F4E-831B-F66EFF5200B1}" type="presOf" srcId="{518ED233-9239-4412-BA83-047D45796E00}" destId="{D8B4E110-E759-47C8-B2C0-423B0BA98210}" srcOrd="0" destOrd="0" presId="urn:microsoft.com/office/officeart/2005/8/layout/vList6"/>
    <dgm:cxn modelId="{5423CD3B-1193-40E9-8DDC-8343E6B1CF5F}" type="presOf" srcId="{FD74F31E-AABC-4E17-9A72-91E42B77D6C5}" destId="{0991DBAA-C529-4845-93DE-EBA67D9296B6}" srcOrd="0" destOrd="0" presId="urn:microsoft.com/office/officeart/2005/8/layout/vList6"/>
    <dgm:cxn modelId="{9338FE70-54F9-4002-814F-20F114C08A9D}" srcId="{518ED233-9239-4412-BA83-047D45796E00}" destId="{B9C6CCA3-F413-46A0-9F08-D05D9AB99AD3}" srcOrd="1" destOrd="0" parTransId="{D225EC56-FA8C-412B-99B3-A7553A76400A}" sibTransId="{C14D4315-F12B-4AB5-9D96-9260646E6394}"/>
    <dgm:cxn modelId="{25048D72-C2B0-4C6C-AAC6-645EEB437257}" type="presOf" srcId="{4ABD7038-291B-4116-B7B7-25EF4FBFA315}" destId="{0991DBAA-C529-4845-93DE-EBA67D9296B6}" srcOrd="0" destOrd="1" presId="urn:microsoft.com/office/officeart/2005/8/layout/vList6"/>
    <dgm:cxn modelId="{E37918C0-8AB8-4785-AD94-2E35F2D60D0B}" type="presOf" srcId="{3533FF1C-4021-4EDA-87EC-A63AFD6DF0B6}" destId="{7E7456A0-E073-4796-8A85-0EABBBF23744}" srcOrd="0" destOrd="1" presId="urn:microsoft.com/office/officeart/2005/8/layout/vList6"/>
    <dgm:cxn modelId="{E0261AC1-3059-445A-868C-9EDE3D7E0AA9}" srcId="{B9C6CCA3-F413-46A0-9F08-D05D9AB99AD3}" destId="{4ABD7038-291B-4116-B7B7-25EF4FBFA315}" srcOrd="1" destOrd="0" parTransId="{23150569-90A0-4081-B94B-BB39EB0ED27E}" sibTransId="{CBFE71E1-BFFD-41CF-BDC2-6CE4C4D35D56}"/>
    <dgm:cxn modelId="{C98E6AC4-7F64-480B-A441-579A72841E89}" srcId="{B9C6CCA3-F413-46A0-9F08-D05D9AB99AD3}" destId="{FD74F31E-AABC-4E17-9A72-91E42B77D6C5}" srcOrd="0" destOrd="0" parTransId="{A54A261C-8048-4F56-8D7A-F93375A4CB3F}" sibTransId="{7E161B2E-7584-43A8-A279-EAACB9350B48}"/>
    <dgm:cxn modelId="{FEAC87D0-51DF-4528-9718-C3347C128F4B}" type="presOf" srcId="{823A4639-C878-4BAB-B97C-F07C9B88DD32}" destId="{FE2B5149-6DBC-4821-B097-FE1487BB4407}" srcOrd="0" destOrd="0" presId="urn:microsoft.com/office/officeart/2005/8/layout/vList6"/>
    <dgm:cxn modelId="{DF49E8D7-24E4-43C4-A3B9-DF1E5D9B2924}" type="presOf" srcId="{B9C6CCA3-F413-46A0-9F08-D05D9AB99AD3}" destId="{F44C6B48-0C05-4D16-B76B-9C682E47D7E4}" srcOrd="0" destOrd="0" presId="urn:microsoft.com/office/officeart/2005/8/layout/vList6"/>
    <dgm:cxn modelId="{8B86D8F2-848A-415A-8D27-C6FA44B4E1D8}" type="presOf" srcId="{8A3A7F56-FBE3-454C-9B05-3EF5524EA14A}" destId="{7E7456A0-E073-4796-8A85-0EABBBF23744}" srcOrd="0" destOrd="0" presId="urn:microsoft.com/office/officeart/2005/8/layout/vList6"/>
    <dgm:cxn modelId="{1C63CAF5-3170-46B2-841D-66DCCDA0B72C}" srcId="{823A4639-C878-4BAB-B97C-F07C9B88DD32}" destId="{8A3A7F56-FBE3-454C-9B05-3EF5524EA14A}" srcOrd="0" destOrd="0" parTransId="{D791142D-021B-4FD6-B97A-34C877824999}" sibTransId="{95276951-A33F-46DD-8B3E-CB0A6A62EAFC}"/>
    <dgm:cxn modelId="{6C0A6DAF-BAB1-400E-B8F7-D6F8ED681616}" type="presParOf" srcId="{D8B4E110-E759-47C8-B2C0-423B0BA98210}" destId="{E317A84E-DBE9-4474-824D-9BC49990EA84}" srcOrd="0" destOrd="0" presId="urn:microsoft.com/office/officeart/2005/8/layout/vList6"/>
    <dgm:cxn modelId="{F1CF499C-7672-4D3B-8622-26FA6B8FFA29}" type="presParOf" srcId="{E317A84E-DBE9-4474-824D-9BC49990EA84}" destId="{FE2B5149-6DBC-4821-B097-FE1487BB4407}" srcOrd="0" destOrd="0" presId="urn:microsoft.com/office/officeart/2005/8/layout/vList6"/>
    <dgm:cxn modelId="{B04369B1-7169-4F2E-AD9D-CF46B25DCE9A}" type="presParOf" srcId="{E317A84E-DBE9-4474-824D-9BC49990EA84}" destId="{7E7456A0-E073-4796-8A85-0EABBBF23744}" srcOrd="1" destOrd="0" presId="urn:microsoft.com/office/officeart/2005/8/layout/vList6"/>
    <dgm:cxn modelId="{66610222-734E-48B0-9C03-83717110A3C4}" type="presParOf" srcId="{D8B4E110-E759-47C8-B2C0-423B0BA98210}" destId="{CB07A5C8-67B4-46C5-9953-77ED0BA00563}" srcOrd="1" destOrd="0" presId="urn:microsoft.com/office/officeart/2005/8/layout/vList6"/>
    <dgm:cxn modelId="{7CFD740F-D23D-4DBD-BC7F-992D69AEF2D1}" type="presParOf" srcId="{D8B4E110-E759-47C8-B2C0-423B0BA98210}" destId="{416045A9-8584-439E-98A3-C3D6A6A65540}" srcOrd="2" destOrd="0" presId="urn:microsoft.com/office/officeart/2005/8/layout/vList6"/>
    <dgm:cxn modelId="{BD54895F-F447-494C-BAAC-9F9DA0AF634B}" type="presParOf" srcId="{416045A9-8584-439E-98A3-C3D6A6A65540}" destId="{F44C6B48-0C05-4D16-B76B-9C682E47D7E4}" srcOrd="0" destOrd="0" presId="urn:microsoft.com/office/officeart/2005/8/layout/vList6"/>
    <dgm:cxn modelId="{3E98B446-F3B6-41E8-93CC-579CEEB4ED3C}" type="presParOf" srcId="{416045A9-8584-439E-98A3-C3D6A6A65540}" destId="{0991DBAA-C529-4845-93DE-EBA67D9296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8ED233-9239-4412-BA83-047D45796E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A4639-C878-4BAB-B97C-F07C9B88DD3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6500" dirty="0" err="1"/>
            <a:t>WhatsApp</a:t>
          </a:r>
          <a:endParaRPr lang="ru-RU" sz="6500" dirty="0"/>
        </a:p>
      </dgm:t>
    </dgm:pt>
    <dgm:pt modelId="{42508D43-62F0-4ED5-B2D3-4DC9F44F1AA8}" type="parTrans" cxnId="{E0549F23-190E-481E-9E04-E89E1B0C1F25}">
      <dgm:prSet/>
      <dgm:spPr/>
      <dgm:t>
        <a:bodyPr/>
        <a:lstStyle/>
        <a:p>
          <a:endParaRPr lang="ru-RU"/>
        </a:p>
      </dgm:t>
    </dgm:pt>
    <dgm:pt modelId="{9785F34E-C296-4B5A-A280-3B5B23F3AD51}" type="sibTrans" cxnId="{E0549F23-190E-481E-9E04-E89E1B0C1F25}">
      <dgm:prSet/>
      <dgm:spPr/>
      <dgm:t>
        <a:bodyPr/>
        <a:lstStyle/>
        <a:p>
          <a:endParaRPr lang="ru-RU"/>
        </a:p>
      </dgm:t>
    </dgm:pt>
    <dgm:pt modelId="{8A3A7F56-FBE3-454C-9B05-3EF5524EA14A}">
      <dgm:prSet phldrT="[Текст]"/>
      <dgm:spPr/>
      <dgm:t>
        <a:bodyPr/>
        <a:lstStyle/>
        <a:p>
          <a:r>
            <a:rPr lang="ru-RU" dirty="0"/>
            <a:t>добавить и сохранить номер 8-999-003-30-22 в контакты. Затем направить на сохраненный номер в </a:t>
          </a:r>
          <a:r>
            <a:rPr lang="ru-RU" dirty="0" err="1"/>
            <a:t>WhatsApp</a:t>
          </a:r>
          <a:r>
            <a:rPr lang="ru-RU" dirty="0"/>
            <a:t> специальный код доступа </a:t>
          </a:r>
        </a:p>
      </dgm:t>
    </dgm:pt>
    <dgm:pt modelId="{D791142D-021B-4FD6-B97A-34C877824999}" type="parTrans" cxnId="{1C63CAF5-3170-46B2-841D-66DCCDA0B72C}">
      <dgm:prSet/>
      <dgm:spPr/>
      <dgm:t>
        <a:bodyPr/>
        <a:lstStyle/>
        <a:p>
          <a:endParaRPr lang="ru-RU"/>
        </a:p>
      </dgm:t>
    </dgm:pt>
    <dgm:pt modelId="{95276951-A33F-46DD-8B3E-CB0A6A62EAFC}" type="sibTrans" cxnId="{1C63CAF5-3170-46B2-841D-66DCCDA0B72C}">
      <dgm:prSet/>
      <dgm:spPr/>
      <dgm:t>
        <a:bodyPr/>
        <a:lstStyle/>
        <a:p>
          <a:endParaRPr lang="ru-RU"/>
        </a:p>
      </dgm:t>
    </dgm:pt>
    <dgm:pt modelId="{B9C6CCA3-F413-46A0-9F08-D05D9AB99AD3}">
      <dgm:prSet phldrT="[Текст]"/>
      <dgm:spPr/>
      <dgm:t>
        <a:bodyPr/>
        <a:lstStyle/>
        <a:p>
          <a:r>
            <a:rPr lang="ru-RU" dirty="0"/>
            <a:t>Telegram </a:t>
          </a:r>
        </a:p>
      </dgm:t>
    </dgm:pt>
    <dgm:pt modelId="{D225EC56-FA8C-412B-99B3-A7553A76400A}" type="parTrans" cxnId="{9338FE70-54F9-4002-814F-20F114C08A9D}">
      <dgm:prSet/>
      <dgm:spPr/>
      <dgm:t>
        <a:bodyPr/>
        <a:lstStyle/>
        <a:p>
          <a:endParaRPr lang="ru-RU"/>
        </a:p>
      </dgm:t>
    </dgm:pt>
    <dgm:pt modelId="{C14D4315-F12B-4AB5-9D96-9260646E6394}" type="sibTrans" cxnId="{9338FE70-54F9-4002-814F-20F114C08A9D}">
      <dgm:prSet/>
      <dgm:spPr/>
      <dgm:t>
        <a:bodyPr/>
        <a:lstStyle/>
        <a:p>
          <a:endParaRPr lang="ru-RU"/>
        </a:p>
      </dgm:t>
    </dgm:pt>
    <dgm:pt modelId="{FD74F31E-AABC-4E17-9A72-91E42B77D6C5}">
      <dgm:prSet phldrT="[Текст]"/>
      <dgm:spPr/>
      <dgm:t>
        <a:bodyPr/>
        <a:lstStyle/>
        <a:p>
          <a:r>
            <a:rPr lang="ru-RU" dirty="0"/>
            <a:t>найти «Проверка фейков» или @proverka_fake_bot и нажать /</a:t>
          </a:r>
          <a:r>
            <a:rPr lang="ru-RU" dirty="0" err="1"/>
            <a:t>start</a:t>
          </a:r>
          <a:r>
            <a:rPr lang="ru-RU" dirty="0"/>
            <a:t>, затем направить специальный код доступа </a:t>
          </a:r>
        </a:p>
      </dgm:t>
    </dgm:pt>
    <dgm:pt modelId="{A54A261C-8048-4F56-8D7A-F93375A4CB3F}" type="parTrans" cxnId="{C98E6AC4-7F64-480B-A441-579A72841E89}">
      <dgm:prSet/>
      <dgm:spPr/>
      <dgm:t>
        <a:bodyPr/>
        <a:lstStyle/>
        <a:p>
          <a:endParaRPr lang="ru-RU"/>
        </a:p>
      </dgm:t>
    </dgm:pt>
    <dgm:pt modelId="{7E161B2E-7584-43A8-A279-EAACB9350B48}" type="sibTrans" cxnId="{C98E6AC4-7F64-480B-A441-579A72841E89}">
      <dgm:prSet/>
      <dgm:spPr/>
      <dgm:t>
        <a:bodyPr/>
        <a:lstStyle/>
        <a:p>
          <a:endParaRPr lang="ru-RU"/>
        </a:p>
      </dgm:t>
    </dgm:pt>
    <dgm:pt modelId="{D8B4E110-E759-47C8-B2C0-423B0BA98210}" type="pres">
      <dgm:prSet presAssocID="{518ED233-9239-4412-BA83-047D45796E00}" presName="Name0" presStyleCnt="0">
        <dgm:presLayoutVars>
          <dgm:dir/>
          <dgm:animLvl val="lvl"/>
          <dgm:resizeHandles/>
        </dgm:presLayoutVars>
      </dgm:prSet>
      <dgm:spPr/>
    </dgm:pt>
    <dgm:pt modelId="{E317A84E-DBE9-4474-824D-9BC49990EA84}" type="pres">
      <dgm:prSet presAssocID="{823A4639-C878-4BAB-B97C-F07C9B88DD32}" presName="linNode" presStyleCnt="0"/>
      <dgm:spPr/>
    </dgm:pt>
    <dgm:pt modelId="{FE2B5149-6DBC-4821-B097-FE1487BB4407}" type="pres">
      <dgm:prSet presAssocID="{823A4639-C878-4BAB-B97C-F07C9B88DD32}" presName="parentShp" presStyleLbl="node1" presStyleIdx="0" presStyleCnt="2">
        <dgm:presLayoutVars>
          <dgm:bulletEnabled val="1"/>
        </dgm:presLayoutVars>
      </dgm:prSet>
      <dgm:spPr/>
    </dgm:pt>
    <dgm:pt modelId="{7E7456A0-E073-4796-8A85-0EABBBF23744}" type="pres">
      <dgm:prSet presAssocID="{823A4639-C878-4BAB-B97C-F07C9B88DD32}" presName="childShp" presStyleLbl="bgAccFollowNode1" presStyleIdx="0" presStyleCnt="2" custScaleX="105277">
        <dgm:presLayoutVars>
          <dgm:bulletEnabled val="1"/>
        </dgm:presLayoutVars>
      </dgm:prSet>
      <dgm:spPr/>
    </dgm:pt>
    <dgm:pt modelId="{CB07A5C8-67B4-46C5-9953-77ED0BA00563}" type="pres">
      <dgm:prSet presAssocID="{9785F34E-C296-4B5A-A280-3B5B23F3AD51}" presName="spacing" presStyleCnt="0"/>
      <dgm:spPr/>
    </dgm:pt>
    <dgm:pt modelId="{416045A9-8584-439E-98A3-C3D6A6A65540}" type="pres">
      <dgm:prSet presAssocID="{B9C6CCA3-F413-46A0-9F08-D05D9AB99AD3}" presName="linNode" presStyleCnt="0"/>
      <dgm:spPr/>
    </dgm:pt>
    <dgm:pt modelId="{F44C6B48-0C05-4D16-B76B-9C682E47D7E4}" type="pres">
      <dgm:prSet presAssocID="{B9C6CCA3-F413-46A0-9F08-D05D9AB99AD3}" presName="parentShp" presStyleLbl="node1" presStyleIdx="1" presStyleCnt="2" custLinFactNeighborX="3" custLinFactNeighborY="1741">
        <dgm:presLayoutVars>
          <dgm:bulletEnabled val="1"/>
        </dgm:presLayoutVars>
      </dgm:prSet>
      <dgm:spPr/>
    </dgm:pt>
    <dgm:pt modelId="{0991DBAA-C529-4845-93DE-EBA67D9296B6}" type="pres">
      <dgm:prSet presAssocID="{B9C6CCA3-F413-46A0-9F08-D05D9AB99AD3}" presName="childShp" presStyleLbl="bgAccFollowNode1" presStyleIdx="1" presStyleCnt="2" custScaleX="106505">
        <dgm:presLayoutVars>
          <dgm:bulletEnabled val="1"/>
        </dgm:presLayoutVars>
      </dgm:prSet>
      <dgm:spPr/>
    </dgm:pt>
  </dgm:ptLst>
  <dgm:cxnLst>
    <dgm:cxn modelId="{E0549F23-190E-481E-9E04-E89E1B0C1F25}" srcId="{518ED233-9239-4412-BA83-047D45796E00}" destId="{823A4639-C878-4BAB-B97C-F07C9B88DD32}" srcOrd="0" destOrd="0" parTransId="{42508D43-62F0-4ED5-B2D3-4DC9F44F1AA8}" sibTransId="{9785F34E-C296-4B5A-A280-3B5B23F3AD51}"/>
    <dgm:cxn modelId="{628C292D-8C2E-4F4E-831B-F66EFF5200B1}" type="presOf" srcId="{518ED233-9239-4412-BA83-047D45796E00}" destId="{D8B4E110-E759-47C8-B2C0-423B0BA98210}" srcOrd="0" destOrd="0" presId="urn:microsoft.com/office/officeart/2005/8/layout/vList6"/>
    <dgm:cxn modelId="{5423CD3B-1193-40E9-8DDC-8343E6B1CF5F}" type="presOf" srcId="{FD74F31E-AABC-4E17-9A72-91E42B77D6C5}" destId="{0991DBAA-C529-4845-93DE-EBA67D9296B6}" srcOrd="0" destOrd="0" presId="urn:microsoft.com/office/officeart/2005/8/layout/vList6"/>
    <dgm:cxn modelId="{9338FE70-54F9-4002-814F-20F114C08A9D}" srcId="{518ED233-9239-4412-BA83-047D45796E00}" destId="{B9C6CCA3-F413-46A0-9F08-D05D9AB99AD3}" srcOrd="1" destOrd="0" parTransId="{D225EC56-FA8C-412B-99B3-A7553A76400A}" sibTransId="{C14D4315-F12B-4AB5-9D96-9260646E6394}"/>
    <dgm:cxn modelId="{C98E6AC4-7F64-480B-A441-579A72841E89}" srcId="{B9C6CCA3-F413-46A0-9F08-D05D9AB99AD3}" destId="{FD74F31E-AABC-4E17-9A72-91E42B77D6C5}" srcOrd="0" destOrd="0" parTransId="{A54A261C-8048-4F56-8D7A-F93375A4CB3F}" sibTransId="{7E161B2E-7584-43A8-A279-EAACB9350B48}"/>
    <dgm:cxn modelId="{FEAC87D0-51DF-4528-9718-C3347C128F4B}" type="presOf" srcId="{823A4639-C878-4BAB-B97C-F07C9B88DD32}" destId="{FE2B5149-6DBC-4821-B097-FE1487BB4407}" srcOrd="0" destOrd="0" presId="urn:microsoft.com/office/officeart/2005/8/layout/vList6"/>
    <dgm:cxn modelId="{DF49E8D7-24E4-43C4-A3B9-DF1E5D9B2924}" type="presOf" srcId="{B9C6CCA3-F413-46A0-9F08-D05D9AB99AD3}" destId="{F44C6B48-0C05-4D16-B76B-9C682E47D7E4}" srcOrd="0" destOrd="0" presId="urn:microsoft.com/office/officeart/2005/8/layout/vList6"/>
    <dgm:cxn modelId="{8B86D8F2-848A-415A-8D27-C6FA44B4E1D8}" type="presOf" srcId="{8A3A7F56-FBE3-454C-9B05-3EF5524EA14A}" destId="{7E7456A0-E073-4796-8A85-0EABBBF23744}" srcOrd="0" destOrd="0" presId="urn:microsoft.com/office/officeart/2005/8/layout/vList6"/>
    <dgm:cxn modelId="{1C63CAF5-3170-46B2-841D-66DCCDA0B72C}" srcId="{823A4639-C878-4BAB-B97C-F07C9B88DD32}" destId="{8A3A7F56-FBE3-454C-9B05-3EF5524EA14A}" srcOrd="0" destOrd="0" parTransId="{D791142D-021B-4FD6-B97A-34C877824999}" sibTransId="{95276951-A33F-46DD-8B3E-CB0A6A62EAFC}"/>
    <dgm:cxn modelId="{6C0A6DAF-BAB1-400E-B8F7-D6F8ED681616}" type="presParOf" srcId="{D8B4E110-E759-47C8-B2C0-423B0BA98210}" destId="{E317A84E-DBE9-4474-824D-9BC49990EA84}" srcOrd="0" destOrd="0" presId="urn:microsoft.com/office/officeart/2005/8/layout/vList6"/>
    <dgm:cxn modelId="{F1CF499C-7672-4D3B-8622-26FA6B8FFA29}" type="presParOf" srcId="{E317A84E-DBE9-4474-824D-9BC49990EA84}" destId="{FE2B5149-6DBC-4821-B097-FE1487BB4407}" srcOrd="0" destOrd="0" presId="urn:microsoft.com/office/officeart/2005/8/layout/vList6"/>
    <dgm:cxn modelId="{B04369B1-7169-4F2E-AD9D-CF46B25DCE9A}" type="presParOf" srcId="{E317A84E-DBE9-4474-824D-9BC49990EA84}" destId="{7E7456A0-E073-4796-8A85-0EABBBF23744}" srcOrd="1" destOrd="0" presId="urn:microsoft.com/office/officeart/2005/8/layout/vList6"/>
    <dgm:cxn modelId="{66610222-734E-48B0-9C03-83717110A3C4}" type="presParOf" srcId="{D8B4E110-E759-47C8-B2C0-423B0BA98210}" destId="{CB07A5C8-67B4-46C5-9953-77ED0BA00563}" srcOrd="1" destOrd="0" presId="urn:microsoft.com/office/officeart/2005/8/layout/vList6"/>
    <dgm:cxn modelId="{7CFD740F-D23D-4DBD-BC7F-992D69AEF2D1}" type="presParOf" srcId="{D8B4E110-E759-47C8-B2C0-423B0BA98210}" destId="{416045A9-8584-439E-98A3-C3D6A6A65540}" srcOrd="2" destOrd="0" presId="urn:microsoft.com/office/officeart/2005/8/layout/vList6"/>
    <dgm:cxn modelId="{BD54895F-F447-494C-BAAC-9F9DA0AF634B}" type="presParOf" srcId="{416045A9-8584-439E-98A3-C3D6A6A65540}" destId="{F44C6B48-0C05-4D16-B76B-9C682E47D7E4}" srcOrd="0" destOrd="0" presId="urn:microsoft.com/office/officeart/2005/8/layout/vList6"/>
    <dgm:cxn modelId="{3E98B446-F3B6-41E8-93CC-579CEEB4ED3C}" type="presParOf" srcId="{416045A9-8584-439E-98A3-C3D6A6A65540}" destId="{0991DBAA-C529-4845-93DE-EBA67D9296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8ED233-9239-4412-BA83-047D45796E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A4639-C878-4BAB-B97C-F07C9B88DD3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6500" dirty="0" err="1"/>
            <a:t>Viber</a:t>
          </a:r>
          <a:endParaRPr lang="ru-RU" sz="6500" dirty="0"/>
        </a:p>
      </dgm:t>
    </dgm:pt>
    <dgm:pt modelId="{42508D43-62F0-4ED5-B2D3-4DC9F44F1AA8}" type="parTrans" cxnId="{E0549F23-190E-481E-9E04-E89E1B0C1F25}">
      <dgm:prSet/>
      <dgm:spPr/>
      <dgm:t>
        <a:bodyPr/>
        <a:lstStyle/>
        <a:p>
          <a:endParaRPr lang="ru-RU"/>
        </a:p>
      </dgm:t>
    </dgm:pt>
    <dgm:pt modelId="{9785F34E-C296-4B5A-A280-3B5B23F3AD51}" type="sibTrans" cxnId="{E0549F23-190E-481E-9E04-E89E1B0C1F25}">
      <dgm:prSet/>
      <dgm:spPr/>
      <dgm:t>
        <a:bodyPr/>
        <a:lstStyle/>
        <a:p>
          <a:endParaRPr lang="ru-RU"/>
        </a:p>
      </dgm:t>
    </dgm:pt>
    <dgm:pt modelId="{8A3A7F56-FBE3-454C-9B05-3EF5524EA14A}">
      <dgm:prSet phldrT="[Текст]"/>
      <dgm:spPr/>
      <dgm:t>
        <a:bodyPr/>
        <a:lstStyle/>
        <a:p>
          <a:r>
            <a:rPr lang="ru-RU" u="none" dirty="0">
              <a:uFillTx/>
            </a:rPr>
            <a:t>Найти </a:t>
          </a:r>
          <a:r>
            <a:rPr lang="ru-RU" dirty="0"/>
            <a:t>«Проверка фейков» или @proverkafakebot и направить специальный код доступа</a:t>
          </a:r>
        </a:p>
      </dgm:t>
    </dgm:pt>
    <dgm:pt modelId="{D791142D-021B-4FD6-B97A-34C877824999}" type="parTrans" cxnId="{1C63CAF5-3170-46B2-841D-66DCCDA0B72C}">
      <dgm:prSet/>
      <dgm:spPr/>
      <dgm:t>
        <a:bodyPr/>
        <a:lstStyle/>
        <a:p>
          <a:endParaRPr lang="ru-RU"/>
        </a:p>
      </dgm:t>
    </dgm:pt>
    <dgm:pt modelId="{95276951-A33F-46DD-8B3E-CB0A6A62EAFC}" type="sibTrans" cxnId="{1C63CAF5-3170-46B2-841D-66DCCDA0B72C}">
      <dgm:prSet/>
      <dgm:spPr/>
      <dgm:t>
        <a:bodyPr/>
        <a:lstStyle/>
        <a:p>
          <a:endParaRPr lang="ru-RU"/>
        </a:p>
      </dgm:t>
    </dgm:pt>
    <dgm:pt modelId="{B9C6CCA3-F413-46A0-9F08-D05D9AB99AD3}">
      <dgm:prSet phldrT="[Текст]"/>
      <dgm:spPr/>
      <dgm:t>
        <a:bodyPr/>
        <a:lstStyle/>
        <a:p>
          <a:r>
            <a:rPr lang="ru-RU" dirty="0"/>
            <a:t>ВКонтакте </a:t>
          </a:r>
        </a:p>
      </dgm:t>
    </dgm:pt>
    <dgm:pt modelId="{D225EC56-FA8C-412B-99B3-A7553A76400A}" type="parTrans" cxnId="{9338FE70-54F9-4002-814F-20F114C08A9D}">
      <dgm:prSet/>
      <dgm:spPr/>
      <dgm:t>
        <a:bodyPr/>
        <a:lstStyle/>
        <a:p>
          <a:endParaRPr lang="ru-RU"/>
        </a:p>
      </dgm:t>
    </dgm:pt>
    <dgm:pt modelId="{C14D4315-F12B-4AB5-9D96-9260646E6394}" type="sibTrans" cxnId="{9338FE70-54F9-4002-814F-20F114C08A9D}">
      <dgm:prSet/>
      <dgm:spPr/>
      <dgm:t>
        <a:bodyPr/>
        <a:lstStyle/>
        <a:p>
          <a:endParaRPr lang="ru-RU"/>
        </a:p>
      </dgm:t>
    </dgm:pt>
    <dgm:pt modelId="{FD74F31E-AABC-4E17-9A72-91E42B77D6C5}">
      <dgm:prSet phldrT="[Текст]"/>
      <dgm:spPr/>
      <dgm:t>
        <a:bodyPr/>
        <a:lstStyle/>
        <a:p>
          <a:r>
            <a:rPr lang="ru-RU" dirty="0"/>
            <a:t>найти в поиске сообщество «Проверка фейков» (</a:t>
          </a:r>
          <a:r>
            <a:rPr lang="ru-RU" u="sng" dirty="0">
              <a:uFillTx/>
            </a:rPr>
            <a:t>https://vk.com/proverka_fake</a:t>
          </a:r>
          <a:r>
            <a:rPr lang="ru-RU" dirty="0"/>
            <a:t>) и направить в личные сообщения сообщества специальный код доступа </a:t>
          </a:r>
        </a:p>
      </dgm:t>
    </dgm:pt>
    <dgm:pt modelId="{A54A261C-8048-4F56-8D7A-F93375A4CB3F}" type="parTrans" cxnId="{C98E6AC4-7F64-480B-A441-579A72841E89}">
      <dgm:prSet/>
      <dgm:spPr/>
      <dgm:t>
        <a:bodyPr/>
        <a:lstStyle/>
        <a:p>
          <a:endParaRPr lang="ru-RU"/>
        </a:p>
      </dgm:t>
    </dgm:pt>
    <dgm:pt modelId="{7E161B2E-7584-43A8-A279-EAACB9350B48}" type="sibTrans" cxnId="{C98E6AC4-7F64-480B-A441-579A72841E89}">
      <dgm:prSet/>
      <dgm:spPr/>
      <dgm:t>
        <a:bodyPr/>
        <a:lstStyle/>
        <a:p>
          <a:endParaRPr lang="ru-RU"/>
        </a:p>
      </dgm:t>
    </dgm:pt>
    <dgm:pt modelId="{D8B4E110-E759-47C8-B2C0-423B0BA98210}" type="pres">
      <dgm:prSet presAssocID="{518ED233-9239-4412-BA83-047D45796E00}" presName="Name0" presStyleCnt="0">
        <dgm:presLayoutVars>
          <dgm:dir/>
          <dgm:animLvl val="lvl"/>
          <dgm:resizeHandles/>
        </dgm:presLayoutVars>
      </dgm:prSet>
      <dgm:spPr/>
    </dgm:pt>
    <dgm:pt modelId="{E317A84E-DBE9-4474-824D-9BC49990EA84}" type="pres">
      <dgm:prSet presAssocID="{823A4639-C878-4BAB-B97C-F07C9B88DD32}" presName="linNode" presStyleCnt="0"/>
      <dgm:spPr/>
    </dgm:pt>
    <dgm:pt modelId="{FE2B5149-6DBC-4821-B097-FE1487BB4407}" type="pres">
      <dgm:prSet presAssocID="{823A4639-C878-4BAB-B97C-F07C9B88DD32}" presName="parentShp" presStyleLbl="node1" presStyleIdx="0" presStyleCnt="2">
        <dgm:presLayoutVars>
          <dgm:bulletEnabled val="1"/>
        </dgm:presLayoutVars>
      </dgm:prSet>
      <dgm:spPr/>
    </dgm:pt>
    <dgm:pt modelId="{7E7456A0-E073-4796-8A85-0EABBBF23744}" type="pres">
      <dgm:prSet presAssocID="{823A4639-C878-4BAB-B97C-F07C9B88DD32}" presName="childShp" presStyleLbl="bgAccFollowNode1" presStyleIdx="0" presStyleCnt="2" custScaleX="105277">
        <dgm:presLayoutVars>
          <dgm:bulletEnabled val="1"/>
        </dgm:presLayoutVars>
      </dgm:prSet>
      <dgm:spPr/>
    </dgm:pt>
    <dgm:pt modelId="{CB07A5C8-67B4-46C5-9953-77ED0BA00563}" type="pres">
      <dgm:prSet presAssocID="{9785F34E-C296-4B5A-A280-3B5B23F3AD51}" presName="spacing" presStyleCnt="0"/>
      <dgm:spPr/>
    </dgm:pt>
    <dgm:pt modelId="{416045A9-8584-439E-98A3-C3D6A6A65540}" type="pres">
      <dgm:prSet presAssocID="{B9C6CCA3-F413-46A0-9F08-D05D9AB99AD3}" presName="linNode" presStyleCnt="0"/>
      <dgm:spPr/>
    </dgm:pt>
    <dgm:pt modelId="{F44C6B48-0C05-4D16-B76B-9C682E47D7E4}" type="pres">
      <dgm:prSet presAssocID="{B9C6CCA3-F413-46A0-9F08-D05D9AB99AD3}" presName="parentShp" presStyleLbl="node1" presStyleIdx="1" presStyleCnt="2" custLinFactNeighborX="3" custLinFactNeighborY="1741">
        <dgm:presLayoutVars>
          <dgm:bulletEnabled val="1"/>
        </dgm:presLayoutVars>
      </dgm:prSet>
      <dgm:spPr/>
    </dgm:pt>
    <dgm:pt modelId="{0991DBAA-C529-4845-93DE-EBA67D9296B6}" type="pres">
      <dgm:prSet presAssocID="{B9C6CCA3-F413-46A0-9F08-D05D9AB99AD3}" presName="childShp" presStyleLbl="bgAccFollowNode1" presStyleIdx="1" presStyleCnt="2" custScaleX="106505">
        <dgm:presLayoutVars>
          <dgm:bulletEnabled val="1"/>
        </dgm:presLayoutVars>
      </dgm:prSet>
      <dgm:spPr/>
    </dgm:pt>
  </dgm:ptLst>
  <dgm:cxnLst>
    <dgm:cxn modelId="{E0549F23-190E-481E-9E04-E89E1B0C1F25}" srcId="{518ED233-9239-4412-BA83-047D45796E00}" destId="{823A4639-C878-4BAB-B97C-F07C9B88DD32}" srcOrd="0" destOrd="0" parTransId="{42508D43-62F0-4ED5-B2D3-4DC9F44F1AA8}" sibTransId="{9785F34E-C296-4B5A-A280-3B5B23F3AD51}"/>
    <dgm:cxn modelId="{628C292D-8C2E-4F4E-831B-F66EFF5200B1}" type="presOf" srcId="{518ED233-9239-4412-BA83-047D45796E00}" destId="{D8B4E110-E759-47C8-B2C0-423B0BA98210}" srcOrd="0" destOrd="0" presId="urn:microsoft.com/office/officeart/2005/8/layout/vList6"/>
    <dgm:cxn modelId="{5423CD3B-1193-40E9-8DDC-8343E6B1CF5F}" type="presOf" srcId="{FD74F31E-AABC-4E17-9A72-91E42B77D6C5}" destId="{0991DBAA-C529-4845-93DE-EBA67D9296B6}" srcOrd="0" destOrd="0" presId="urn:microsoft.com/office/officeart/2005/8/layout/vList6"/>
    <dgm:cxn modelId="{9338FE70-54F9-4002-814F-20F114C08A9D}" srcId="{518ED233-9239-4412-BA83-047D45796E00}" destId="{B9C6CCA3-F413-46A0-9F08-D05D9AB99AD3}" srcOrd="1" destOrd="0" parTransId="{D225EC56-FA8C-412B-99B3-A7553A76400A}" sibTransId="{C14D4315-F12B-4AB5-9D96-9260646E6394}"/>
    <dgm:cxn modelId="{C98E6AC4-7F64-480B-A441-579A72841E89}" srcId="{B9C6CCA3-F413-46A0-9F08-D05D9AB99AD3}" destId="{FD74F31E-AABC-4E17-9A72-91E42B77D6C5}" srcOrd="0" destOrd="0" parTransId="{A54A261C-8048-4F56-8D7A-F93375A4CB3F}" sibTransId="{7E161B2E-7584-43A8-A279-EAACB9350B48}"/>
    <dgm:cxn modelId="{FEAC87D0-51DF-4528-9718-C3347C128F4B}" type="presOf" srcId="{823A4639-C878-4BAB-B97C-F07C9B88DD32}" destId="{FE2B5149-6DBC-4821-B097-FE1487BB4407}" srcOrd="0" destOrd="0" presId="urn:microsoft.com/office/officeart/2005/8/layout/vList6"/>
    <dgm:cxn modelId="{DF49E8D7-24E4-43C4-A3B9-DF1E5D9B2924}" type="presOf" srcId="{B9C6CCA3-F413-46A0-9F08-D05D9AB99AD3}" destId="{F44C6B48-0C05-4D16-B76B-9C682E47D7E4}" srcOrd="0" destOrd="0" presId="urn:microsoft.com/office/officeart/2005/8/layout/vList6"/>
    <dgm:cxn modelId="{8B86D8F2-848A-415A-8D27-C6FA44B4E1D8}" type="presOf" srcId="{8A3A7F56-FBE3-454C-9B05-3EF5524EA14A}" destId="{7E7456A0-E073-4796-8A85-0EABBBF23744}" srcOrd="0" destOrd="0" presId="urn:microsoft.com/office/officeart/2005/8/layout/vList6"/>
    <dgm:cxn modelId="{1C63CAF5-3170-46B2-841D-66DCCDA0B72C}" srcId="{823A4639-C878-4BAB-B97C-F07C9B88DD32}" destId="{8A3A7F56-FBE3-454C-9B05-3EF5524EA14A}" srcOrd="0" destOrd="0" parTransId="{D791142D-021B-4FD6-B97A-34C877824999}" sibTransId="{95276951-A33F-46DD-8B3E-CB0A6A62EAFC}"/>
    <dgm:cxn modelId="{6C0A6DAF-BAB1-400E-B8F7-D6F8ED681616}" type="presParOf" srcId="{D8B4E110-E759-47C8-B2C0-423B0BA98210}" destId="{E317A84E-DBE9-4474-824D-9BC49990EA84}" srcOrd="0" destOrd="0" presId="urn:microsoft.com/office/officeart/2005/8/layout/vList6"/>
    <dgm:cxn modelId="{F1CF499C-7672-4D3B-8622-26FA6B8FFA29}" type="presParOf" srcId="{E317A84E-DBE9-4474-824D-9BC49990EA84}" destId="{FE2B5149-6DBC-4821-B097-FE1487BB4407}" srcOrd="0" destOrd="0" presId="urn:microsoft.com/office/officeart/2005/8/layout/vList6"/>
    <dgm:cxn modelId="{B04369B1-7169-4F2E-AD9D-CF46B25DCE9A}" type="presParOf" srcId="{E317A84E-DBE9-4474-824D-9BC49990EA84}" destId="{7E7456A0-E073-4796-8A85-0EABBBF23744}" srcOrd="1" destOrd="0" presId="urn:microsoft.com/office/officeart/2005/8/layout/vList6"/>
    <dgm:cxn modelId="{66610222-734E-48B0-9C03-83717110A3C4}" type="presParOf" srcId="{D8B4E110-E759-47C8-B2C0-423B0BA98210}" destId="{CB07A5C8-67B4-46C5-9953-77ED0BA00563}" srcOrd="1" destOrd="0" presId="urn:microsoft.com/office/officeart/2005/8/layout/vList6"/>
    <dgm:cxn modelId="{7CFD740F-D23D-4DBD-BC7F-992D69AEF2D1}" type="presParOf" srcId="{D8B4E110-E759-47C8-B2C0-423B0BA98210}" destId="{416045A9-8584-439E-98A3-C3D6A6A65540}" srcOrd="2" destOrd="0" presId="urn:microsoft.com/office/officeart/2005/8/layout/vList6"/>
    <dgm:cxn modelId="{BD54895F-F447-494C-BAAC-9F9DA0AF634B}" type="presParOf" srcId="{416045A9-8584-439E-98A3-C3D6A6A65540}" destId="{F44C6B48-0C05-4D16-B76B-9C682E47D7E4}" srcOrd="0" destOrd="0" presId="urn:microsoft.com/office/officeart/2005/8/layout/vList6"/>
    <dgm:cxn modelId="{3E98B446-F3B6-41E8-93CC-579CEEB4ED3C}" type="presParOf" srcId="{416045A9-8584-439E-98A3-C3D6A6A65540}" destId="{0991DBAA-C529-4845-93DE-EBA67D9296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noProof="0" dirty="0"/>
            <a:t>Сеть</a:t>
          </a:r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noProof="0" dirty="0"/>
            <a:t>Спутник</a:t>
          </a:r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noProof="0" dirty="0"/>
            <a:t>Связь</a:t>
          </a:r>
        </a:p>
      </dsp:txBody>
      <dsp:txXfrm>
        <a:off x="7628474" y="2746269"/>
        <a:ext cx="32228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E276E-D7F2-49AC-91A3-C4524D465AA4}">
      <dsp:nvSpPr>
        <dsp:cNvPr id="0" name=""/>
        <dsp:cNvSpPr/>
      </dsp:nvSpPr>
      <dsp:spPr>
        <a:xfrm rot="10800000">
          <a:off x="2042159" y="1347893"/>
          <a:ext cx="5405120" cy="27228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71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Распространение подрывает доверие к власти, способствует распространению паники, увеличивает рост числа жертв мошенников</a:t>
          </a:r>
        </a:p>
      </dsp:txBody>
      <dsp:txXfrm rot="10800000">
        <a:off x="2722879" y="1347893"/>
        <a:ext cx="4724400" cy="2722880"/>
      </dsp:txXfrm>
    </dsp:sp>
    <dsp:sp modelId="{6C9F86C6-19C1-411E-B10B-1AD94A9DE852}">
      <dsp:nvSpPr>
        <dsp:cNvPr id="0" name=""/>
        <dsp:cNvSpPr/>
      </dsp:nvSpPr>
      <dsp:spPr>
        <a:xfrm>
          <a:off x="680719" y="1347893"/>
          <a:ext cx="2722880" cy="2722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AC4BD-EB05-4F7F-A094-0FDD8009C63E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661227" y="442"/>
        <a:ext cx="6315075" cy="574097"/>
      </dsp:txXfrm>
    </dsp:sp>
    <dsp:sp modelId="{F2781802-D185-46BD-8D9C-9E7CD53D475E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850E8-A90C-469D-8BD1-095550BE2BEA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33AA0-A288-4287-87B9-B10018579701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599B-6309-46BF-BCE8-148E42862974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94191-3FFC-426D-B4C3-8F81BFA38A94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827A9-F628-47C3-9B7E-E6351511D670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24D6-C825-47C3-A892-896E9F18E295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EF756-79A3-4249-9083-E46402E4BC03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ТЕКСТОВОЕ, ГОЛОСОВОЕ СООБЩЕНИЕ </a:t>
          </a:r>
          <a:endParaRPr lang="ru-RU" sz="2400" kern="1200" dirty="0"/>
        </a:p>
      </dsp:txBody>
      <dsp:txXfrm>
        <a:off x="661227" y="691486"/>
        <a:ext cx="6397170" cy="935566"/>
      </dsp:txXfrm>
    </dsp:sp>
    <dsp:sp modelId="{A9699B2A-B219-4778-B484-CF048A48CAAF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61227" y="1837555"/>
        <a:ext cx="6315075" cy="574097"/>
      </dsp:txXfrm>
    </dsp:sp>
    <dsp:sp modelId="{46A2F0B2-BD1C-4FAE-80C9-B2BADAAAD4C7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93175-FDE7-4202-BEF3-1B85E7E2DC71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CA99D-FB7C-4143-9789-A699B7537B3A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4112-DA48-4B7E-94C3-6E02FEB1EA0E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CDC13-D990-4DDE-997D-9D293C50892C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085A3-7D67-489C-BE64-3D7166FDA0AA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41292-68DB-408A-9AF2-2BE2B35C6B01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BE30F-C387-4D32-B4F6-D2C30BEDF6B0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ФОТО, ВИДЕО</a:t>
          </a:r>
          <a:endParaRPr lang="ru-RU" sz="2400" kern="1200" dirty="0"/>
        </a:p>
      </dsp:txBody>
      <dsp:txXfrm>
        <a:off x="661227" y="2528599"/>
        <a:ext cx="6397170" cy="935566"/>
      </dsp:txXfrm>
    </dsp:sp>
    <dsp:sp modelId="{F2948A12-1AD5-481A-A526-AB3F5F9F3CD5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61227" y="3674668"/>
        <a:ext cx="6315075" cy="574097"/>
      </dsp:txXfrm>
    </dsp:sp>
    <dsp:sp modelId="{34ACC2E7-491D-4573-826D-5E393F2586B3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44FE3-830E-4FA1-92DB-42A25ECBB280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D1FE0-BC26-4090-BD9C-12E9ECB92788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08561-F045-46A4-9F06-82E97BB6C8A0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B0E0-8B34-45B4-867C-5CC8EB9AD0FB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61F4A-556E-4E1A-A4A3-147B23112A3D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12CB4-5816-49A6-B949-003F7777122A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E57A2-C6FE-4E99-AF0E-960C915BC0EE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НОВОСТИ В СОЦИАЛЬНОЙ СЕТИ</a:t>
          </a: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rPr>
            <a:t>«СЕНСАЦИИ» ИЗ желтой ПРЕССЫ</a:t>
          </a:r>
          <a:endParaRPr lang="ru-RU" sz="2400" kern="1200" dirty="0"/>
        </a:p>
      </dsp:txBody>
      <dsp:txXfrm>
        <a:off x="661227" y="4365711"/>
        <a:ext cx="6397170" cy="93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3DB1-EEC4-4366-AE98-B913BB7DF448}">
      <dsp:nvSpPr>
        <dsp:cNvPr id="0" name=""/>
        <dsp:cNvSpPr/>
      </dsp:nvSpPr>
      <dsp:spPr>
        <a:xfrm>
          <a:off x="0" y="478541"/>
          <a:ext cx="6854248" cy="3428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noProof="0" dirty="0"/>
        </a:p>
      </dsp:txBody>
      <dsp:txXfrm>
        <a:off x="100431" y="578972"/>
        <a:ext cx="6653386" cy="3228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3DB1-EEC4-4366-AE98-B913BB7DF448}">
      <dsp:nvSpPr>
        <dsp:cNvPr id="0" name=""/>
        <dsp:cNvSpPr/>
      </dsp:nvSpPr>
      <dsp:spPr>
        <a:xfrm>
          <a:off x="0" y="2112167"/>
          <a:ext cx="6854248" cy="3428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noProof="0" dirty="0"/>
        </a:p>
      </dsp:txBody>
      <dsp:txXfrm>
        <a:off x="100431" y="2212598"/>
        <a:ext cx="6653386" cy="3228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56A0-E073-4796-8A85-0EABBBF23744}">
      <dsp:nvSpPr>
        <dsp:cNvPr id="0" name=""/>
        <dsp:cNvSpPr/>
      </dsp:nvSpPr>
      <dsp:spPr>
        <a:xfrm>
          <a:off x="4277290" y="449"/>
          <a:ext cx="6749475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/>
        </a:p>
      </dsp:txBody>
      <dsp:txXfrm>
        <a:off x="4277290" y="219338"/>
        <a:ext cx="6092807" cy="1313336"/>
      </dsp:txXfrm>
    </dsp:sp>
    <dsp:sp modelId="{FE2B5149-6DBC-4821-B097-FE1487BB4407}">
      <dsp:nvSpPr>
        <dsp:cNvPr id="0" name=""/>
        <dsp:cNvSpPr/>
      </dsp:nvSpPr>
      <dsp:spPr>
        <a:xfrm>
          <a:off x="3184" y="449"/>
          <a:ext cx="427410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ПРОСКАНИРУЙТЕ </a:t>
          </a:r>
          <a:r>
            <a:rPr lang="en-US" sz="2200" kern="1200" dirty="0"/>
            <a:t>QR</a:t>
          </a:r>
          <a:r>
            <a:rPr lang="ru-RU" sz="2200" kern="1200" dirty="0"/>
            <a:t>-КОД И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ПЕРЕЙДИТЕ ПО ВСПЛЫВАЮЩЕЙ ССЫЛКЕ. </a:t>
          </a:r>
        </a:p>
      </dsp:txBody>
      <dsp:txXfrm>
        <a:off x="88666" y="85931"/>
        <a:ext cx="4103141" cy="1580150"/>
      </dsp:txXfrm>
    </dsp:sp>
    <dsp:sp modelId="{0991DBAA-C529-4845-93DE-EBA67D9296B6}">
      <dsp:nvSpPr>
        <dsp:cNvPr id="0" name=""/>
        <dsp:cNvSpPr/>
      </dsp:nvSpPr>
      <dsp:spPr>
        <a:xfrm>
          <a:off x="4246937" y="1926674"/>
          <a:ext cx="6780021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/>
        </a:p>
      </dsp:txBody>
      <dsp:txXfrm>
        <a:off x="4246937" y="2145563"/>
        <a:ext cx="6123353" cy="1313336"/>
      </dsp:txXfrm>
    </dsp:sp>
    <dsp:sp modelId="{F44C6B48-0C05-4D16-B76B-9C682E47D7E4}">
      <dsp:nvSpPr>
        <dsp:cNvPr id="0" name=""/>
        <dsp:cNvSpPr/>
      </dsp:nvSpPr>
      <dsp:spPr>
        <a:xfrm>
          <a:off x="3182" y="1927123"/>
          <a:ext cx="424394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 ОТКРЫВШЕМСЯ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ДИАЛОГОВОМ ОКНЕ НАПРАВЬТЕ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СПЕЦИАЛЬНЫЙ КОД </a:t>
          </a:r>
        </a:p>
      </dsp:txBody>
      <dsp:txXfrm>
        <a:off x="88664" y="2012605"/>
        <a:ext cx="4072981" cy="1580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56A0-E073-4796-8A85-0EABBBF23744}">
      <dsp:nvSpPr>
        <dsp:cNvPr id="0" name=""/>
        <dsp:cNvSpPr/>
      </dsp:nvSpPr>
      <dsp:spPr>
        <a:xfrm>
          <a:off x="4277290" y="449"/>
          <a:ext cx="6749475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добавить и сохранить номер 8-999-003-30-22 в контакты. Затем направить на сохраненный номер в </a:t>
          </a:r>
          <a:r>
            <a:rPr lang="ru-RU" sz="2300" kern="1200" dirty="0" err="1"/>
            <a:t>WhatsApp</a:t>
          </a:r>
          <a:r>
            <a:rPr lang="ru-RU" sz="2300" kern="1200" dirty="0"/>
            <a:t> специальный код доступа </a:t>
          </a:r>
        </a:p>
      </dsp:txBody>
      <dsp:txXfrm>
        <a:off x="4277290" y="219338"/>
        <a:ext cx="6092807" cy="1313336"/>
      </dsp:txXfrm>
    </dsp:sp>
    <dsp:sp modelId="{FE2B5149-6DBC-4821-B097-FE1487BB4407}">
      <dsp:nvSpPr>
        <dsp:cNvPr id="0" name=""/>
        <dsp:cNvSpPr/>
      </dsp:nvSpPr>
      <dsp:spPr>
        <a:xfrm>
          <a:off x="3184" y="449"/>
          <a:ext cx="427410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WhatsApp</a:t>
          </a:r>
          <a:endParaRPr lang="ru-RU" sz="6500" kern="1200" dirty="0"/>
        </a:p>
      </dsp:txBody>
      <dsp:txXfrm>
        <a:off x="88666" y="85931"/>
        <a:ext cx="4103141" cy="1580150"/>
      </dsp:txXfrm>
    </dsp:sp>
    <dsp:sp modelId="{0991DBAA-C529-4845-93DE-EBA67D9296B6}">
      <dsp:nvSpPr>
        <dsp:cNvPr id="0" name=""/>
        <dsp:cNvSpPr/>
      </dsp:nvSpPr>
      <dsp:spPr>
        <a:xfrm>
          <a:off x="4246937" y="1926674"/>
          <a:ext cx="6780021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найти «Проверка фейков» или @proverka_fake_bot и нажать /</a:t>
          </a:r>
          <a:r>
            <a:rPr lang="ru-RU" sz="2300" kern="1200" dirty="0" err="1"/>
            <a:t>start</a:t>
          </a:r>
          <a:r>
            <a:rPr lang="ru-RU" sz="2300" kern="1200" dirty="0"/>
            <a:t>, затем направить специальный код доступа </a:t>
          </a:r>
        </a:p>
      </dsp:txBody>
      <dsp:txXfrm>
        <a:off x="4246937" y="2145563"/>
        <a:ext cx="6123353" cy="1313336"/>
      </dsp:txXfrm>
    </dsp:sp>
    <dsp:sp modelId="{F44C6B48-0C05-4D16-B76B-9C682E47D7E4}">
      <dsp:nvSpPr>
        <dsp:cNvPr id="0" name=""/>
        <dsp:cNvSpPr/>
      </dsp:nvSpPr>
      <dsp:spPr>
        <a:xfrm>
          <a:off x="3182" y="1927123"/>
          <a:ext cx="424394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Telegram </a:t>
          </a:r>
        </a:p>
      </dsp:txBody>
      <dsp:txXfrm>
        <a:off x="88664" y="2012605"/>
        <a:ext cx="4072981" cy="1580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56A0-E073-4796-8A85-0EABBBF23744}">
      <dsp:nvSpPr>
        <dsp:cNvPr id="0" name=""/>
        <dsp:cNvSpPr/>
      </dsp:nvSpPr>
      <dsp:spPr>
        <a:xfrm>
          <a:off x="4277290" y="449"/>
          <a:ext cx="6749475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u="none" kern="1200" dirty="0">
              <a:uFillTx/>
            </a:rPr>
            <a:t>Найти </a:t>
          </a:r>
          <a:r>
            <a:rPr lang="ru-RU" sz="2300" kern="1200" dirty="0"/>
            <a:t>«Проверка фейков» или @proverkafakebot и направить специальный код доступа</a:t>
          </a:r>
        </a:p>
      </dsp:txBody>
      <dsp:txXfrm>
        <a:off x="4277290" y="219338"/>
        <a:ext cx="6092807" cy="1313336"/>
      </dsp:txXfrm>
    </dsp:sp>
    <dsp:sp modelId="{FE2B5149-6DBC-4821-B097-FE1487BB4407}">
      <dsp:nvSpPr>
        <dsp:cNvPr id="0" name=""/>
        <dsp:cNvSpPr/>
      </dsp:nvSpPr>
      <dsp:spPr>
        <a:xfrm>
          <a:off x="3184" y="449"/>
          <a:ext cx="427410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Viber</a:t>
          </a:r>
          <a:endParaRPr lang="ru-RU" sz="6500" kern="1200" dirty="0"/>
        </a:p>
      </dsp:txBody>
      <dsp:txXfrm>
        <a:off x="88666" y="85931"/>
        <a:ext cx="4103141" cy="1580150"/>
      </dsp:txXfrm>
    </dsp:sp>
    <dsp:sp modelId="{0991DBAA-C529-4845-93DE-EBA67D9296B6}">
      <dsp:nvSpPr>
        <dsp:cNvPr id="0" name=""/>
        <dsp:cNvSpPr/>
      </dsp:nvSpPr>
      <dsp:spPr>
        <a:xfrm>
          <a:off x="4246937" y="1926674"/>
          <a:ext cx="6780021" cy="1751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найти в поиске сообщество «Проверка фейков» (</a:t>
          </a:r>
          <a:r>
            <a:rPr lang="ru-RU" sz="2300" u="sng" kern="1200" dirty="0">
              <a:uFillTx/>
            </a:rPr>
            <a:t>https://vk.com/proverka_fake</a:t>
          </a:r>
          <a:r>
            <a:rPr lang="ru-RU" sz="2300" kern="1200" dirty="0"/>
            <a:t>) и направить в личные сообщения сообщества специальный код доступа </a:t>
          </a:r>
        </a:p>
      </dsp:txBody>
      <dsp:txXfrm>
        <a:off x="4246937" y="2145563"/>
        <a:ext cx="6123353" cy="1313336"/>
      </dsp:txXfrm>
    </dsp:sp>
    <dsp:sp modelId="{F44C6B48-0C05-4D16-B76B-9C682E47D7E4}">
      <dsp:nvSpPr>
        <dsp:cNvPr id="0" name=""/>
        <dsp:cNvSpPr/>
      </dsp:nvSpPr>
      <dsp:spPr>
        <a:xfrm>
          <a:off x="3182" y="1927123"/>
          <a:ext cx="4243945" cy="175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ВКонтакте </a:t>
          </a:r>
        </a:p>
      </dsp:txBody>
      <dsp:txXfrm>
        <a:off x="88664" y="2012605"/>
        <a:ext cx="4072981" cy="158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17.08.2021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99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9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26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3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93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>
                <a:solidFill>
                  <a:schemeClr val="bg1"/>
                </a:solidFill>
              </a:rPr>
              <a:t>Система обнаружения фейков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b="1" dirty="0">
                <a:solidFill>
                  <a:srgbClr val="7CEBFF"/>
                </a:solidFill>
              </a:rPr>
              <a:t>В чатах</a:t>
            </a:r>
            <a:r>
              <a:rPr lang="en-US" sz="2800" b="1" dirty="0">
                <a:solidFill>
                  <a:srgbClr val="7CEBFF"/>
                </a:solidFill>
              </a:rPr>
              <a:t> </a:t>
            </a:r>
            <a:r>
              <a:rPr lang="ru-RU" sz="2800" b="1" dirty="0">
                <a:solidFill>
                  <a:srgbClr val="7CEBFF"/>
                </a:solidFill>
              </a:rPr>
              <a:t> </a:t>
            </a:r>
            <a:r>
              <a:rPr lang="en-US" sz="3200" b="1" dirty="0" err="1">
                <a:solidFill>
                  <a:srgbClr val="7CEBFF"/>
                </a:solidFill>
              </a:rPr>
              <a:t>w</a:t>
            </a:r>
            <a:r>
              <a:rPr lang="en-US" sz="2800" b="1" dirty="0" err="1">
                <a:solidFill>
                  <a:srgbClr val="7CEBFF"/>
                </a:solidFill>
              </a:rPr>
              <a:t>hats</a:t>
            </a:r>
            <a:r>
              <a:rPr lang="en-US" sz="2800" b="1" dirty="0">
                <a:solidFill>
                  <a:srgbClr val="7CEBFF"/>
                </a:solidFill>
              </a:rPr>
              <a:t> </a:t>
            </a:r>
            <a:r>
              <a:rPr lang="en-US" sz="3200" b="1" dirty="0">
                <a:solidFill>
                  <a:srgbClr val="7CEBFF"/>
                </a:solidFill>
              </a:rPr>
              <a:t>a</a:t>
            </a:r>
            <a:r>
              <a:rPr lang="en-US" sz="2800" b="1" dirty="0">
                <a:solidFill>
                  <a:srgbClr val="7CEBFF"/>
                </a:solidFill>
              </a:rPr>
              <a:t>pp   </a:t>
            </a:r>
            <a:r>
              <a:rPr lang="en-US" sz="3200" b="1" dirty="0" err="1">
                <a:solidFill>
                  <a:srgbClr val="7CEBFF"/>
                </a:solidFill>
              </a:rPr>
              <a:t>v</a:t>
            </a:r>
            <a:r>
              <a:rPr lang="en-US" sz="2800" b="1" dirty="0" err="1">
                <a:solidFill>
                  <a:srgbClr val="7CEBFF"/>
                </a:solidFill>
              </a:rPr>
              <a:t>iber</a:t>
            </a:r>
            <a:r>
              <a:rPr lang="en-US" sz="2800" b="1" dirty="0">
                <a:solidFill>
                  <a:srgbClr val="7CEBFF"/>
                </a:solidFill>
              </a:rPr>
              <a:t>   </a:t>
            </a:r>
            <a:r>
              <a:rPr lang="en-US" sz="3200" b="1" dirty="0">
                <a:solidFill>
                  <a:srgbClr val="7CEBFF"/>
                </a:solidFill>
              </a:rPr>
              <a:t>t</a:t>
            </a:r>
            <a:r>
              <a:rPr lang="en-US" sz="2800" b="1" dirty="0">
                <a:solidFill>
                  <a:srgbClr val="7CEBFF"/>
                </a:solidFill>
              </a:rPr>
              <a:t>elegram   </a:t>
            </a:r>
            <a:r>
              <a:rPr lang="ru-RU" sz="2800" b="1" dirty="0">
                <a:solidFill>
                  <a:srgbClr val="7CEBFF"/>
                </a:solidFill>
              </a:rPr>
              <a:t>и     </a:t>
            </a:r>
            <a:r>
              <a:rPr lang="ru-RU" sz="3200" b="1" dirty="0" err="1">
                <a:solidFill>
                  <a:srgbClr val="7CEBFF"/>
                </a:solidFill>
              </a:rPr>
              <a:t>вк</a:t>
            </a:r>
            <a:r>
              <a:rPr lang="ru-RU" sz="2800" b="1" dirty="0" err="1">
                <a:solidFill>
                  <a:srgbClr val="7CEBFF"/>
                </a:solidFill>
              </a:rPr>
              <a:t>онтакте</a:t>
            </a:r>
            <a:endParaRPr lang="ru-RU" sz="2800" b="1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84CEC-3060-4F57-8003-86502D5C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ФЕЙКОВ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9E6F0-9AC8-471F-95CB-1FC873D1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2004258"/>
            <a:ext cx="11521440" cy="4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84CEC-3060-4F57-8003-86502D5C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ФЕЙКОВ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A8BD7-F779-49AF-BA9B-B6DA5FDD6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59" y="1822431"/>
            <a:ext cx="3320921" cy="33591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D982F-3DFC-4BEB-BAA6-619D32DE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9" y="5097235"/>
            <a:ext cx="5257800" cy="885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CBF610-A415-4B8B-BAC3-6863838E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9" y="5984272"/>
            <a:ext cx="5276850" cy="895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56AC93-A4E7-4C91-8D37-27863379F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80" y="0"/>
            <a:ext cx="2219469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66EFD1-4ED6-46CE-B255-604C0AD64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513" y="0"/>
            <a:ext cx="2456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84CEC-3060-4F57-8003-86502D5C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ФЕЙКОВ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F741C-60C2-43FA-ABC9-6612FBFD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12" y="702156"/>
            <a:ext cx="5286375" cy="58102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C8B7E3-D503-4D6D-8298-792DC305B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1" y="1974369"/>
            <a:ext cx="5734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5E40-45CA-4848-8651-A1B9A2FA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КАТЕГОРИИ ФЕЙКОВ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232D7-331A-410B-9833-BFE7D35A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301860"/>
            <a:ext cx="11409680" cy="33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/>
              <a:t>РЕШЕНИЕ ПРОБЛЕМЫ</a:t>
            </a:r>
          </a:p>
        </p:txBody>
      </p:sp>
      <p:graphicFrame>
        <p:nvGraphicFramePr>
          <p:cNvPr id="6" name="Объект 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064579"/>
              </p:ext>
            </p:extLst>
          </p:nvPr>
        </p:nvGraphicFramePr>
        <p:xfrm>
          <a:off x="714264" y="1910081"/>
          <a:ext cx="6854248" cy="432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D93FDFC-3E19-4399-A28B-EC573FEC7307}"/>
              </a:ext>
            </a:extLst>
          </p:cNvPr>
          <p:cNvSpPr txBox="1"/>
          <p:nvPr/>
        </p:nvSpPr>
        <p:spPr>
          <a:xfrm>
            <a:off x="1153190" y="2439852"/>
            <a:ext cx="6177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Большинство чатов в </a:t>
            </a:r>
            <a:r>
              <a:rPr lang="ru-RU" sz="2400" dirty="0" err="1">
                <a:solidFill>
                  <a:schemeClr val="bg1"/>
                </a:solidFill>
              </a:rPr>
              <a:t>WhatsApp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Viber</a:t>
            </a:r>
            <a:r>
              <a:rPr lang="ru-RU" sz="2400" dirty="0">
                <a:solidFill>
                  <a:schemeClr val="bg1"/>
                </a:solidFill>
              </a:rPr>
              <a:t>, Telegram и ВКонтакте, в которых распространяются фейки – родительские чаты. Помимо родителей, в этих чатах присутствуют классные руководители. Если в чате появится потенциальный фейк, классный руководитель сможет переслать его на специальный номер в мессенджере или чат-бот.</a:t>
            </a:r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/>
              <a:t>РЕШЕНИЕ ПРОБЛЕМЫ</a:t>
            </a:r>
          </a:p>
        </p:txBody>
      </p:sp>
      <p:graphicFrame>
        <p:nvGraphicFramePr>
          <p:cNvPr id="6" name="Объект 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537070"/>
              </p:ext>
            </p:extLst>
          </p:nvPr>
        </p:nvGraphicFramePr>
        <p:xfrm>
          <a:off x="714264" y="287056"/>
          <a:ext cx="6854248" cy="759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D93FDFC-3E19-4399-A28B-EC573FEC7307}"/>
              </a:ext>
            </a:extLst>
          </p:cNvPr>
          <p:cNvSpPr txBox="1"/>
          <p:nvPr/>
        </p:nvSpPr>
        <p:spPr>
          <a:xfrm>
            <a:off x="1052748" y="2517818"/>
            <a:ext cx="617728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Чаты в мессенджерах обеспечивают автоматическое попадание фейков в специально созданную систему. Это позволит тем, кто работает с системой, оперативно фиксировать обнаруженные фейки, анализировать их и готовить официальные опровержения. В некоторых случаях классному руководителю будет приходить ответное сообщение с опровержением.</a:t>
            </a:r>
          </a:p>
        </p:txBody>
      </p:sp>
    </p:spTree>
    <p:extLst>
      <p:ext uri="{BB962C8B-B14F-4D97-AF65-F5344CB8AC3E}">
        <p14:creationId xmlns:p14="http://schemas.microsoft.com/office/powerpoint/2010/main" val="270376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A41F-E21F-48F3-901A-E91BB801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- </a:t>
            </a:r>
            <a:r>
              <a:rPr lang="en-US" dirty="0"/>
              <a:t>QR</a:t>
            </a:r>
            <a:r>
              <a:rPr lang="ru-RU" dirty="0"/>
              <a:t>-код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D03A2EB-A670-4289-B928-BD492F4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6609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C87C8D-0DCD-40BD-A658-E2F490761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772" y="2453640"/>
            <a:ext cx="3000375" cy="1219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FB38BC-0834-4FE3-8CFE-8DB7393B9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822" y="2472690"/>
            <a:ext cx="2962275" cy="12001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1695AF-5C2C-43C5-95F3-05E8FDEA3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0452" y="4378642"/>
            <a:ext cx="2343150" cy="12096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7ADA03-6A96-429F-A366-443E739DB9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6475" y="4402454"/>
            <a:ext cx="3067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A41F-E21F-48F3-901A-E91BB801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-иные способы связи со службой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D03A2EB-A670-4289-B928-BD492F4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0583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35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A41F-E21F-48F3-901A-E91BB801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-иные способы связи со службой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D03A2EB-A670-4289-B928-BD492F4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86099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24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92B7C-68C7-4593-9AF8-60739DB1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WhatsApp</a:t>
            </a:r>
            <a:r>
              <a:rPr lang="ru-RU" dirty="0"/>
              <a:t> – 3 шага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DDFCA-24E9-4292-A130-AFCF1BF0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1864677"/>
            <a:ext cx="2933700" cy="2600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D9D5A-0D01-4750-865D-5C73DA27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" y="5142045"/>
            <a:ext cx="22098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6A9E8B-3FF4-43CE-B527-A37B69A17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862" y="4917594"/>
            <a:ext cx="3114675" cy="12382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D12B72-C41B-43BE-8354-6AD19521C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960" y="1864677"/>
            <a:ext cx="1687667" cy="33121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BF4DFF-A132-473C-8557-15941CB13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52" y="1864677"/>
            <a:ext cx="1857375" cy="34385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977802C-9311-4050-A4F7-F62C5AC5B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7327" y="4813750"/>
            <a:ext cx="25431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3" y="577258"/>
            <a:ext cx="11029616" cy="988332"/>
          </a:xfrm>
        </p:spPr>
        <p:txBody>
          <a:bodyPr rtlCol="0"/>
          <a:lstStyle/>
          <a:p>
            <a:pPr rtl="0"/>
            <a:r>
              <a:rPr lang="ru-RU" dirty="0"/>
              <a:t>Пользователи интернета в России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59490" y="2339661"/>
            <a:ext cx="5002721" cy="3344452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73D951-ED04-471D-B631-12AA9F97A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40507" y="295592"/>
            <a:ext cx="4703980" cy="6266816"/>
          </a:xfrm>
        </p:spPr>
      </p:pic>
    </p:spTree>
    <p:extLst>
      <p:ext uri="{BB962C8B-B14F-4D97-AF65-F5344CB8AC3E}">
        <p14:creationId xmlns:p14="http://schemas.microsoft.com/office/powerpoint/2010/main" val="375457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28BD4-9786-4888-AE04-7BA7FE27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Telegram</a:t>
            </a:r>
            <a:r>
              <a:rPr lang="ru-RU" dirty="0"/>
              <a:t> – 3 шага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D3257C-B7AA-460D-8D4A-C5EFE3D9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057082"/>
            <a:ext cx="2600325" cy="1666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E42D9F-4682-4AE8-BEF2-EE813B2A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5142045"/>
            <a:ext cx="2876550" cy="1123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F472B-F218-4A6B-A6B4-10320C8C2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87" y="1853882"/>
            <a:ext cx="1905000" cy="3495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FDA642-C5B1-467C-9EFF-2E4027409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740" y="5451922"/>
            <a:ext cx="2362200" cy="1038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449425-F2C0-414A-AC37-95957CE40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987" y="1916494"/>
            <a:ext cx="1819275" cy="3457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F7C1F9-B4A8-439B-A1DA-1FBAC9285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899" y="5266184"/>
            <a:ext cx="24479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25BDB-434D-4489-B1FE-312C63AC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Viber</a:t>
            </a:r>
            <a:r>
              <a:rPr lang="ru-RU" dirty="0"/>
              <a:t> – 3 шага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05CCA-AA6A-4226-BD92-495872CF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076132"/>
            <a:ext cx="2628900" cy="1933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146A6-39B3-4136-906C-4134FF91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4369883"/>
            <a:ext cx="2914650" cy="1114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C63C91-7278-44F6-983F-C4D12BB1D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10" y="1843722"/>
            <a:ext cx="1847850" cy="3495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D5AC17-A7EA-4A89-AE4D-894B565DA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997" y="5484308"/>
            <a:ext cx="2447925" cy="981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E6A584-84B1-40B3-B0D8-BF10122A1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527" y="1876107"/>
            <a:ext cx="1800225" cy="3448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170C5E-D1D3-4670-8F74-71BEC65F3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883" y="4972815"/>
            <a:ext cx="24479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86AD7-7A35-4A79-B43D-ED53A2D0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Вконтакте</a:t>
            </a:r>
            <a:r>
              <a:rPr lang="ru-RU" dirty="0"/>
              <a:t> - 3 шага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FD09D-D412-418F-AA1D-2E9120A4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807210"/>
            <a:ext cx="1857375" cy="3467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201C5-CDAF-4031-AE4A-B7A42107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5365564"/>
            <a:ext cx="3028950" cy="133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D53A73-CA95-48EB-9A91-94DA31C26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222" y="2066925"/>
            <a:ext cx="2873058" cy="2245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C781A6-3964-42EF-8A74-C2788AA1E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4517839"/>
            <a:ext cx="2343150" cy="15144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A52696-07DE-4A63-8255-4332D3920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255" y="1860364"/>
            <a:ext cx="1781175" cy="3505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7E2B9E-C96E-4C17-97D2-69869A750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347" y="5018405"/>
            <a:ext cx="2486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DEB3-5A19-4FAC-B7E0-2ACDDFDD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фейка – 1 этап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0B3D1-1BB9-4931-B39E-8F02282D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72" y="1884494"/>
            <a:ext cx="2487128" cy="4860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9EBC7-6C37-46A4-993D-45A22610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2819399"/>
            <a:ext cx="6713896" cy="2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DEB3-5A19-4FAC-B7E0-2ACDDFDD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фейка – 2 этап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04751-9675-4699-BEE8-3F98D6F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" y="1892934"/>
            <a:ext cx="4681051" cy="4731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21723-1811-4CF0-81D0-94EB777B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827" y="2600642"/>
            <a:ext cx="6742569" cy="20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DEB3-5A19-4FAC-B7E0-2ACDDFDD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фейка – 3 этап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9FFF1-6237-4F95-A4E3-DE19DD74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" y="1808294"/>
            <a:ext cx="2466808" cy="4850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A75E49-CD3B-44D3-8234-F3AED92DE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7" y="2486024"/>
            <a:ext cx="6209418" cy="31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6EC701-7F90-40E6-BFD5-E8A2672F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0560" cy="68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D5EB0-6662-4FF4-89CC-6D9EBC20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4" y="0"/>
            <a:ext cx="1209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16A0E-44B0-40EC-9913-13799719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внедрения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1482E-6A87-4724-A3FC-07CEE1E9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863252"/>
            <a:ext cx="6345237" cy="49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3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bg2"/>
                </a:solidFill>
              </a:rPr>
              <a:t>Зуборев Ярослав Александрович</a:t>
            </a:r>
          </a:p>
          <a:p>
            <a:pPr rtl="0"/>
            <a:r>
              <a:rPr lang="ru-RU" dirty="0" err="1">
                <a:solidFill>
                  <a:schemeClr val="bg2"/>
                </a:solidFill>
              </a:rPr>
              <a:t>Сотркудник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цур</a:t>
            </a:r>
            <a:r>
              <a:rPr lang="ru-RU" dirty="0">
                <a:solidFill>
                  <a:schemeClr val="bg2"/>
                </a:solidFill>
              </a:rPr>
              <a:t> ульяновской области</a:t>
            </a:r>
            <a:endParaRPr lang="en-US" dirty="0">
              <a:solidFill>
                <a:schemeClr val="bg2"/>
              </a:solidFill>
            </a:endParaRPr>
          </a:p>
          <a:p>
            <a:pPr rtl="0"/>
            <a:r>
              <a:rPr lang="en-US" dirty="0">
                <a:solidFill>
                  <a:schemeClr val="bg2"/>
                </a:solidFill>
              </a:rPr>
              <a:t>Telegram: @jaros</a:t>
            </a:r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3" y="607738"/>
            <a:ext cx="11029616" cy="988332"/>
          </a:xfrm>
        </p:spPr>
        <p:txBody>
          <a:bodyPr rtlCol="0"/>
          <a:lstStyle/>
          <a:p>
            <a:pPr rtl="0"/>
            <a:r>
              <a:rPr lang="ru-RU" dirty="0"/>
              <a:t>Пользователи интернета в России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59490" y="2339661"/>
            <a:ext cx="5002721" cy="33444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C9F2A3-E1E5-489D-91F0-1E2CE1D2E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478" y="1940560"/>
            <a:ext cx="5078331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3" y="607738"/>
            <a:ext cx="11029616" cy="988332"/>
          </a:xfrm>
        </p:spPr>
        <p:txBody>
          <a:bodyPr rtlCol="0"/>
          <a:lstStyle/>
          <a:p>
            <a:pPr rtl="0"/>
            <a:r>
              <a:rPr lang="ru-RU" dirty="0"/>
              <a:t>Пользователи интернета в России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59490" y="2339661"/>
            <a:ext cx="5002721" cy="33444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ACB5D-1161-443A-9640-DE8415B4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014" y="365760"/>
            <a:ext cx="4738494" cy="57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ru-RU">
                <a:solidFill>
                  <a:srgbClr val="FFFEFF"/>
                </a:solidFill>
              </a:rPr>
              <a:t>Технические требования</a:t>
            </a:r>
            <a:endParaRPr lang="ru-RU" dirty="0">
              <a:solidFill>
                <a:srgbClr val="FFFEFF"/>
              </a:solidFill>
            </a:endParaRPr>
          </a:p>
        </p:txBody>
      </p:sp>
      <p:graphicFrame>
        <p:nvGraphicFramePr>
          <p:cNvPr id="4" name="Объект 3" descr="значок графического элемента SmartArt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58666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D50014-F256-4E8D-8076-6935486E5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17" y="5100638"/>
            <a:ext cx="11482748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872FF-92C4-464C-89D3-B03DA9FE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25533"/>
            <a:ext cx="11029616" cy="1013800"/>
          </a:xfrm>
        </p:spPr>
        <p:txBody>
          <a:bodyPr>
            <a:normAutofit/>
          </a:bodyPr>
          <a:lstStyle/>
          <a:p>
            <a:r>
              <a:rPr lang="ru-RU" b="1" dirty="0"/>
              <a:t>Фейки</a:t>
            </a:r>
            <a:r>
              <a:rPr lang="ru-RU" dirty="0"/>
              <a:t> – современный аналог слухов.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C0631-A4AA-44EC-97A1-45E66B32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35" y="1756596"/>
            <a:ext cx="5572125" cy="504044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4501406-A77D-4905-BDBE-C1AA598FA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729463"/>
              </p:ext>
            </p:extLst>
          </p:nvPr>
        </p:nvGraphicFramePr>
        <p:xfrm>
          <a:off x="-6096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06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9C73-3CE4-4A55-A486-E5DB3C43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12316"/>
            <a:ext cx="11029616" cy="1013800"/>
          </a:xfrm>
        </p:spPr>
        <p:txBody>
          <a:bodyPr>
            <a:noAutofit/>
          </a:bodyPr>
          <a:lstStyle/>
          <a:p>
            <a:r>
              <a:rPr lang="ru-RU" sz="1500" dirty="0"/>
              <a:t>Абсолютное большинство фейков распространяются через чаты в мессенджерах. Из-за особенностей мессенджеров практически невозможно определить первоисточник информации. Распространяются фейки через небольшие чаты, в которых большинство пользователей знают и доверяют друг другу. Из-за этого фейки пересылаются активнее – люди верят в фейк, потому что его присылает знакомый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712A3-6058-4B22-87AA-60BB7037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07" y="1834832"/>
            <a:ext cx="6788224" cy="50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F284E-1E26-435B-A9F8-EDE8BC68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Формы фейка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3519F-5AC9-4848-A454-AE4620A0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99" y="999201"/>
            <a:ext cx="5229573" cy="32962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5EE6C-8D46-49B5-8BFF-11E46ABC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40" y="3408163"/>
            <a:ext cx="4137886" cy="3087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9ECA3C-4C1F-4B51-B631-403F1401E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19" y="4022318"/>
            <a:ext cx="3602348" cy="2301021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AAFE4135-CCFA-4151-9C19-32B9C2293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988821"/>
              </p:ext>
            </p:extLst>
          </p:nvPr>
        </p:nvGraphicFramePr>
        <p:xfrm>
          <a:off x="-43688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Объект 12">
            <a:extLst>
              <a:ext uri="{FF2B5EF4-FFF2-40B4-BE49-F238E27FC236}">
                <a16:creationId xmlns:a16="http://schemas.microsoft.com/office/drawing/2014/main" id="{946FF2F0-97DF-4FBE-8552-A0EBAF4CC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16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E2081-AB4F-4FB6-8CA8-12E65F99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ФЕЙКА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BC1E6-A070-41EA-8799-152B4726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938013"/>
            <a:ext cx="11501120" cy="4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99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200</TotalTime>
  <Words>404</Words>
  <Application>Microsoft Office PowerPoint</Application>
  <PresentationFormat>Широкоэкранный</PresentationFormat>
  <Paragraphs>62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Corbel</vt:lpstr>
      <vt:lpstr>Gill Sans MT</vt:lpstr>
      <vt:lpstr>Times New Roman</vt:lpstr>
      <vt:lpstr>Wingdings 2</vt:lpstr>
      <vt:lpstr>Дивиденд</vt:lpstr>
      <vt:lpstr>Система обнаружения фейков</vt:lpstr>
      <vt:lpstr>Пользователи интернета в России</vt:lpstr>
      <vt:lpstr>Пользователи интернета в России</vt:lpstr>
      <vt:lpstr>Пользователи интернета в России</vt:lpstr>
      <vt:lpstr>Технические требования</vt:lpstr>
      <vt:lpstr>Фейки – современный аналог слухов. </vt:lpstr>
      <vt:lpstr>Абсолютное большинство фейков распространяются через чаты в мессенджерах. Из-за особенностей мессенджеров практически невозможно определить первоисточник информации. Распространяются фейки через небольшие чаты, в которых большинство пользователей знают и доверяют друг другу. Из-за этого фейки пересылаются активнее – люди верят в фейк, потому что его присылает знакомый</vt:lpstr>
      <vt:lpstr>Формы фейка</vt:lpstr>
      <vt:lpstr>ПРИЗНАКИ ФЕЙКА</vt:lpstr>
      <vt:lpstr>ПРИМЕРЫ ФЕЙКОВ</vt:lpstr>
      <vt:lpstr>ПРИМЕРЫ ФЕЙКОВ</vt:lpstr>
      <vt:lpstr>ПРИМЕРЫ ФЕЙКОВ</vt:lpstr>
      <vt:lpstr>КАТЕГОРИИ ФЕЙКОВ</vt:lpstr>
      <vt:lpstr>РЕШЕНИЕ ПРОБЛЕМЫ</vt:lpstr>
      <vt:lpstr>РЕШЕНИЕ ПРОБЛЕМЫ</vt:lpstr>
      <vt:lpstr>Начало работы - QR-код</vt:lpstr>
      <vt:lpstr>Начало работы -иные способы связи со службой</vt:lpstr>
      <vt:lpstr>Начало работы -иные способы связи со службой</vt:lpstr>
      <vt:lpstr>WhatsApp – 3 шага</vt:lpstr>
      <vt:lpstr>Telegram – 3 шага</vt:lpstr>
      <vt:lpstr>Viber – 3 шага</vt:lpstr>
      <vt:lpstr>Вконтакте - 3 шага</vt:lpstr>
      <vt:lpstr>Отработка фейка – 1 этап</vt:lpstr>
      <vt:lpstr>Отработка фейка – 2 этап</vt:lpstr>
      <vt:lpstr>Отработка фейка – 3 этап</vt:lpstr>
      <vt:lpstr>Презентация PowerPoint</vt:lpstr>
      <vt:lpstr>Презентация PowerPoint</vt:lpstr>
      <vt:lpstr>Статус внедрения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обнаружения фейков</dc:title>
  <dc:creator>Ярослав Зуборев</dc:creator>
  <cp:lastModifiedBy>Ярослав Зуборев</cp:lastModifiedBy>
  <cp:revision>21</cp:revision>
  <dcterms:created xsi:type="dcterms:W3CDTF">2021-08-17T10:11:18Z</dcterms:created>
  <dcterms:modified xsi:type="dcterms:W3CDTF">2021-08-17T13:32:04Z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