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50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7C455A-39E7-4C18-B23F-1DCF60180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4B14862-46E3-4562-B858-52E008B70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DD719D-B47D-44C1-9C7D-32AC1302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08A-F51B-4634-B485-178F465E0418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8FEB64-3A9E-4B40-BCA6-9D561B2E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3C5278-9604-4CE1-B290-5AFF3AB9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2E24-3C35-4EF7-9EE0-E6EA4270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9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F60EC5-8AB6-40A8-838D-C0E061A6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1A071CA-D39D-4CB6-A56C-D2341CEB4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1FF7E4-C57B-4E51-A790-EF5CA01A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08A-F51B-4634-B485-178F465E0418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1071E3-068C-4259-BDFF-99CAD161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C78E1F-7947-4BC3-95DC-25465305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2E24-3C35-4EF7-9EE0-E6EA4270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3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E33B51-FA83-4B55-A5D3-8ADDECF35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9C0A1F-1016-40C2-932D-4965468EE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1B7A29-4A7C-4E4D-8745-5ED2961D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08A-F51B-4634-B485-178F465E0418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5EBC7E-A629-4E5A-829D-5683BF5C8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365D04-2CFA-4BB4-8AB1-2EE2F3AE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2E24-3C35-4EF7-9EE0-E6EA4270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2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5ADC2B-5552-40E0-AAEA-9AE456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8401F1-6645-4985-AC50-1683359E1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B9141F-1ED4-4938-A263-FF694815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08A-F51B-4634-B485-178F465E0418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7C8F2C-DF68-40AE-9E04-D84BDADE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C10311-245E-46E3-A410-DD610C0F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2E24-3C35-4EF7-9EE0-E6EA4270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6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EBB20C-F140-43B0-BED6-DCFDCA4E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327331-D0CE-47F8-9F40-17B92B37D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CD95FA-6EAF-449B-A54E-051EBEF14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08A-F51B-4634-B485-178F465E0418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27195A-699D-4928-880B-BEB24B5C7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3A0333-04C4-479D-91A3-FF958179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2E24-3C35-4EF7-9EE0-E6EA4270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2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E9A4FA-DBDB-481C-ADF0-58B393EF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7FC82C-9696-4918-9A22-523A788DC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5D79EA-1618-4C2A-B43B-1F5A58AB5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1E113A3-DE7C-47C5-BF74-B80CAC44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08A-F51B-4634-B485-178F465E0418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F403A8-F998-4F74-82B8-CD202839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9BC983E-5AF0-4364-BB69-B809032C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2E24-3C35-4EF7-9EE0-E6EA4270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4158DD-87AE-4B3A-A991-2285D93A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C34251-C301-4B44-8CB1-C2B5B7C31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A7D26A5-13F1-431F-8803-080ED1B3C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7E32B60-5C9A-45B0-95D7-6974D959B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9A29C4-8E9E-4A26-9E41-3F5792C26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F44D535-4450-42AA-B70E-849D6853B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08A-F51B-4634-B485-178F465E0418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71208F-E8D8-48A0-AAF2-86D9A26E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F5D560-A73B-459F-B024-BA22BA9E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2E24-3C35-4EF7-9EE0-E6EA4270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71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23D496-F46B-4791-8CAE-73335880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A44F30A-DEAC-441C-BDC5-563881B8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08A-F51B-4634-B485-178F465E0418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B8DF555-B517-4E38-9B10-58EACB51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E50ABC0-5F0B-4A59-806B-9E8240E0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2E24-3C35-4EF7-9EE0-E6EA4270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9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3F5E9E3-B95A-47E6-935A-837BD23F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08A-F51B-4634-B485-178F465E0418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E079AF1-8CE5-438F-B890-3A19EDEE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ECFADD4-6760-4036-AF3F-E5E034B3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2E24-3C35-4EF7-9EE0-E6EA4270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41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6E3047-7EC7-46EC-9D20-CEF444821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C689E0-A16E-49DA-8F0E-D673E3950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1544F42-0193-4B8B-94B0-F23BED8F8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4096A9-190F-4017-A695-452D8395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08A-F51B-4634-B485-178F465E0418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41E4E7-743B-48BF-A149-7BD786F6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8E148C-F8CE-462B-B61F-DEB81CE0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2E24-3C35-4EF7-9EE0-E6EA4270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6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F448F6-4048-4295-BD99-AE14A3C26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DB80662-8D83-4315-984F-4F12F8082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A8DA207-33E0-44A8-8738-2953DBC59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E44BF8-2F61-44C0-8B59-A3B7B47E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08A-F51B-4634-B485-178F465E0418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00995E-E2A3-4354-82F6-18070369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6EFFD6-01AE-4BFD-B708-B12A9A15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2E24-3C35-4EF7-9EE0-E6EA4270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2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D7B55E-A75B-4AAD-A36E-1D7A59B78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E3C200-1D5B-4859-8B17-5A58E9BFE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F366DD-0EA5-40D5-BA0D-AC2CD541D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208A-F51B-4634-B485-178F465E0418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A93315-2D2F-4CE8-94C5-1A655BE6F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D129C5-CF58-4C63-AD79-107058EFA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22E24-3C35-4EF7-9EE0-E6EA4270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4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opp073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3951D1-8D16-42D5-B224-869BF1A45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6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EB6F18-4570-4896-BB51-957068679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343"/>
            <a:ext cx="9144000" cy="1894114"/>
          </a:xfrm>
        </p:spPr>
        <p:txBody>
          <a:bodyPr>
            <a:normAutofit fontScale="90000"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Министерство просвещения и воспитания Ульяновской области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ОГБПОУ «Ульяновский многопрофильный техникум»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Центр опережающей профессиональной подготовки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BC046F-1C63-4B94-8A41-4831EC761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371" y="2108718"/>
            <a:ext cx="11789229" cy="4657842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«Организация профориентационной работы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Центре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опережающей профессиональной подготовки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Ульяновск, 2022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32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7D4002-E9AE-4475-BADD-E01B26338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383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B6BE7D-2A85-4CF8-BDF3-48B68DA40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5903"/>
            <a:ext cx="9144000" cy="97038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ЦОПП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DE9221-07FB-41E4-A77E-824457B0F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1559"/>
            <a:ext cx="9144000" cy="48612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FCE7A35-BF67-4528-AE44-1E2D4067C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19" y="1306286"/>
            <a:ext cx="10498813" cy="54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0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3951D1-8D16-42D5-B224-869BF1A45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6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EB6F18-4570-4896-BB51-95706867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63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ЦОПП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взаимодействует с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образовательными организациями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льяновской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области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AF259C8-387B-4756-895D-246D7D72B5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18064" y="2086896"/>
            <a:ext cx="5181600" cy="4283456"/>
          </a:xfrm>
          <a:prstGeom prst="rect">
            <a:avLst/>
          </a:prstGeom>
        </p:spPr>
      </p:pic>
      <p:pic>
        <p:nvPicPr>
          <p:cNvPr id="2050" name="Picture 2" descr="3d-chelovek-pered-kompom | Студия дизайна и фотографии">
            <a:extLst>
              <a:ext uri="{FF2B5EF4-FFF2-40B4-BE49-F238E27FC236}">
                <a16:creationId xmlns:a16="http://schemas.microsoft.com/office/drawing/2014/main" xmlns="" id="{423F3886-ED7A-4715-9306-71C2302709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699081"/>
            <a:ext cx="2351314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22D42B-F530-49BA-A072-5162F8780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8829" y="338328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8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3951D1-8D16-42D5-B224-869BF1A45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"/>
            <a:ext cx="12192000" cy="6766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EB6F18-4570-4896-BB51-957068679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343"/>
            <a:ext cx="9144000" cy="1894114"/>
          </a:xfrm>
        </p:spPr>
        <p:txBody>
          <a:bodyPr>
            <a:normAutofit fontScale="90000"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Наши мероприятия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BC046F-1C63-4B94-8A41-4831EC761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371" y="2995126"/>
            <a:ext cx="11789229" cy="3771433"/>
          </a:xfr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24.02.2022 - 20.03.2022 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рофориентационное тестирование для школьников 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профессиональной области для дальнейшего обучения школьников, получение возможности построения индивидуальной образовательной траектории</a:t>
            </a:r>
            <a:endParaRPr lang="ru-RU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0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3951D1-8D16-42D5-B224-869BF1A45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"/>
            <a:ext cx="12192000" cy="6766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EB6F18-4570-4896-BB51-957068679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343"/>
            <a:ext cx="9144000" cy="1894114"/>
          </a:xfrm>
        </p:spPr>
        <p:txBody>
          <a:bodyPr>
            <a:normAutofit fontScale="90000"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Наши мероприятия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BC046F-1C63-4B94-8A41-4831EC761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371" y="2995126"/>
            <a:ext cx="11789229" cy="3771433"/>
          </a:xfr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21.03.2022 - 29.04.2022 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рактические мероприятия для школьников: 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мастер-классы</a:t>
            </a:r>
          </a:p>
          <a:p>
            <a:pPr marL="571500" marR="0" lvl="0" indent="-5715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квесты </a:t>
            </a:r>
          </a:p>
          <a:p>
            <a:pPr marL="571500" marR="0" lvl="0" indent="-5715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профи-пробы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27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3951D1-8D16-42D5-B224-869BF1A45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"/>
            <a:ext cx="12192000" cy="6766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EB6F18-4570-4896-BB51-957068679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343"/>
            <a:ext cx="9144000" cy="1894114"/>
          </a:xfrm>
        </p:spPr>
        <p:txBody>
          <a:bodyPr>
            <a:normAutofit fontScale="90000"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Циклы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мероприятий по направлениям: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BC046F-1C63-4B94-8A41-4831EC761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371" y="2080727"/>
            <a:ext cx="11789229" cy="468583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	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21.03.2022 -25.03.2022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сфера «IT-технологии»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	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28.03.2022-02.04.2022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 сфера «Образование»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	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04.04.2022-08.04.2022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сфера «Производство и инженерные технологии»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	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11.04.2022-15.04.2022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сфера «Строительство. Строительные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технрлогии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», «Транспорт и логистика»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	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18.04.2022-22.04.2022 –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«Сфера услуг», «Творчество», «Дизайн».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7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3951D1-8D16-42D5-B224-869BF1A45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"/>
            <a:ext cx="12192000" cy="6766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EB6F18-4570-4896-BB51-957068679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343"/>
            <a:ext cx="9144000" cy="1894114"/>
          </a:xfrm>
        </p:spPr>
        <p:txBody>
          <a:bodyPr>
            <a:normAutofit fontScale="90000"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BC046F-1C63-4B94-8A41-4831EC761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371" y="348344"/>
            <a:ext cx="11789229" cy="6080448"/>
          </a:xfr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9E68E7F1-3DA0-4866-ACBF-A3681CAA1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722987"/>
              </p:ext>
            </p:extLst>
          </p:nvPr>
        </p:nvGraphicFramePr>
        <p:xfrm>
          <a:off x="838200" y="1455576"/>
          <a:ext cx="10515600" cy="5356291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4037953007"/>
                    </a:ext>
                  </a:extLst>
                </a:gridCol>
              </a:tblGrid>
              <a:tr h="5356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ЦОПП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ПРИГЛАШАЕТ 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     СОТРУДНИЧЕСТВУ!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76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Адрес: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Ульяновск, ул. Доватора,14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copp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073@</a:t>
                      </a:r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mail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Сайт: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://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copp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работы: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Пн-Пт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 8:00 до16:30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6238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1956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57</Words>
  <Application>Microsoft Office PowerPoint</Application>
  <PresentationFormat>Произвольный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   Министерство просвещения и воспитания Ульяновской области ОГБПОУ «Ульяновский многопрофильный техникум»  Центр опережающей профессиональной подготовки </vt:lpstr>
      <vt:lpstr>ЦОПП</vt:lpstr>
      <vt:lpstr>      ЦОПП взаимодействует с образовательными организациями Ульяновской области       </vt:lpstr>
      <vt:lpstr>          Наши мероприятия </vt:lpstr>
      <vt:lpstr>          Наши мероприятия </vt:lpstr>
      <vt:lpstr>          Циклы мероприятий по направлениям: </vt:lpstr>
      <vt:lpstr>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Министерство просвещения и воспитания Ульяновской области ОГБПОУ «Ульяновский многопрофильный техникум»  Центр опережающей профессиональной подготовки </dc:title>
  <dc:creator>User</dc:creator>
  <cp:lastModifiedBy>Александр Макаров</cp:lastModifiedBy>
  <cp:revision>31</cp:revision>
  <dcterms:created xsi:type="dcterms:W3CDTF">2022-02-08T06:50:55Z</dcterms:created>
  <dcterms:modified xsi:type="dcterms:W3CDTF">2022-02-15T05:54:37Z</dcterms:modified>
</cp:coreProperties>
</file>