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87" r:id="rId3"/>
    <p:sldId id="288" r:id="rId4"/>
    <p:sldId id="289" r:id="rId5"/>
    <p:sldId id="290" r:id="rId6"/>
  </p:sldIdLst>
  <p:sldSz cx="9144000" cy="5143500" type="screen16x9"/>
  <p:notesSz cx="9872663" cy="67913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7F8"/>
    <a:srgbClr val="001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658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31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2763" y="0"/>
            <a:ext cx="4278312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45AA6-2C55-47A2-A977-B47FE70BA9BF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849313"/>
            <a:ext cx="4075113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7425" y="3268663"/>
            <a:ext cx="7897813" cy="26733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1600"/>
            <a:ext cx="427831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2763" y="6451600"/>
            <a:ext cx="4278312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85F9B-E7BB-46A1-BE8B-CAF1C4A7EA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922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85F9B-E7BB-46A1-BE8B-CAF1C4A7EA2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253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95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95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95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95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302" y="4681806"/>
            <a:ext cx="1351026" cy="40238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1222" y="1138123"/>
            <a:ext cx="279270" cy="41203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95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0"/>
            <a:ext cx="9144000" cy="993140"/>
          </a:xfrm>
          <a:custGeom>
            <a:avLst/>
            <a:gdLst/>
            <a:ahLst/>
            <a:cxnLst/>
            <a:rect l="l" t="t" r="r" b="b"/>
            <a:pathLst>
              <a:path w="9144000" h="993140">
                <a:moveTo>
                  <a:pt x="9144000" y="0"/>
                </a:moveTo>
                <a:lnTo>
                  <a:pt x="0" y="0"/>
                </a:lnTo>
                <a:lnTo>
                  <a:pt x="0" y="992581"/>
                </a:lnTo>
                <a:lnTo>
                  <a:pt x="9144000" y="992581"/>
                </a:lnTo>
                <a:lnTo>
                  <a:pt x="9144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0700" y="396367"/>
            <a:ext cx="8102600" cy="36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2392" y="1128648"/>
            <a:ext cx="8459215" cy="3444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52155" y="4845430"/>
            <a:ext cx="134620" cy="139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95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2.jpe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0.jpeg"/><Relationship Id="rId4" Type="http://schemas.microsoft.com/office/2007/relationships/hdphoto" Target="../media/hdphoto1.wdp"/><Relationship Id="rId9" Type="http://schemas.openxmlformats.org/officeDocument/2006/relationships/image" Target="../media/image19.jpeg"/><Relationship Id="rId1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81399" y="790321"/>
              <a:ext cx="5062601" cy="435317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66800" y="1409700"/>
            <a:ext cx="6743700" cy="1592744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 algn="ctr">
              <a:spcBef>
                <a:spcPts val="540"/>
              </a:spcBef>
            </a:pPr>
            <a:r>
              <a:rPr lang="ru-RU" sz="3300" b="1" spc="100" dirty="0" smtClean="0">
                <a:latin typeface="Arial"/>
                <a:cs typeface="Arial"/>
              </a:rPr>
              <a:t>Российское движение </a:t>
            </a:r>
            <a:br>
              <a:rPr lang="ru-RU" sz="3300" b="1" spc="100" dirty="0" smtClean="0">
                <a:latin typeface="Arial"/>
                <a:cs typeface="Arial"/>
              </a:rPr>
            </a:br>
            <a:r>
              <a:rPr lang="ru-RU" sz="3300" b="1" spc="100" dirty="0" smtClean="0">
                <a:latin typeface="Arial"/>
                <a:cs typeface="Arial"/>
              </a:rPr>
              <a:t>детей и молодёжи </a:t>
            </a:r>
            <a:br>
              <a:rPr lang="ru-RU" sz="3300" b="1" spc="100" dirty="0" smtClean="0">
                <a:latin typeface="Arial"/>
                <a:cs typeface="Arial"/>
              </a:rPr>
            </a:br>
            <a:r>
              <a:rPr lang="ru-RU" sz="3300" b="1" spc="100" dirty="0" smtClean="0">
                <a:latin typeface="Arial"/>
                <a:cs typeface="Arial"/>
              </a:rPr>
              <a:t>«ДВИЖЕНИЕ ПЕРВЫХ»</a:t>
            </a:r>
            <a:endParaRPr sz="3300" spc="1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200" y="4048780"/>
            <a:ext cx="6976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67025" indent="-2867025"/>
            <a:r>
              <a:rPr lang="ru-RU" sz="14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Миронова Светлана Евгеньевна – председатель совета регионального отделения РДДМ «ДВИЖЕНИЕ ПЕРВЫХ» </a:t>
            </a:r>
            <a:endParaRPr lang="ru-RU" sz="1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ject 8">
            <a:extLst>
              <a:ext uri="{FF2B5EF4-FFF2-40B4-BE49-F238E27FC236}">
                <a16:creationId xmlns:a16="http://schemas.microsoft.com/office/drawing/2014/main" id="{095C5A93-5CDC-2134-4225-13AE3A6CC53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48400" y="209550"/>
            <a:ext cx="2709751" cy="990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42" y="221239"/>
            <a:ext cx="609600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000" b="1" dirty="0">
                <a:latin typeface="Arial Black" panose="020B0A04020102020204" pitchFamily="34" charset="0"/>
                <a:ea typeface="PT Astra Serif" panose="020A0603040505020204" pitchFamily="18" charset="-52"/>
              </a:rPr>
              <a:t>Российское движение детей и молодежи «Движение первых»</a:t>
            </a:r>
            <a:endParaRPr sz="2000" spc="-5" dirty="0"/>
          </a:p>
        </p:txBody>
      </p:sp>
      <p:sp>
        <p:nvSpPr>
          <p:cNvPr id="30" name="TextBox 29"/>
          <p:cNvSpPr txBox="1"/>
          <p:nvPr/>
        </p:nvSpPr>
        <p:spPr>
          <a:xfrm>
            <a:off x="304800" y="4284103"/>
            <a:ext cx="3048000" cy="61555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r"/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Департамент воспитания и социализации детей </a:t>
            </a:r>
          </a:p>
          <a:p>
            <a:pPr algn="r"/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Министерства просвещения и воспитания </a:t>
            </a:r>
          </a:p>
          <a:p>
            <a:pPr algn="r"/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Ульяновской области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25689"/>
            <a:ext cx="350054" cy="491166"/>
          </a:xfrm>
          <a:prstGeom prst="rect">
            <a:avLst/>
          </a:prstGeom>
        </p:spPr>
      </p:pic>
      <p:grpSp>
        <p:nvGrpSpPr>
          <p:cNvPr id="3" name="object 11">
            <a:extLst>
              <a:ext uri="{FF2B5EF4-FFF2-40B4-BE49-F238E27FC236}">
                <a16:creationId xmlns:a16="http://schemas.microsoft.com/office/drawing/2014/main" id="{B420ABA0-364B-CC76-2A3F-975D72617124}"/>
              </a:ext>
            </a:extLst>
          </p:cNvPr>
          <p:cNvGrpSpPr/>
          <p:nvPr/>
        </p:nvGrpSpPr>
        <p:grpSpPr>
          <a:xfrm>
            <a:off x="4060462" y="1416627"/>
            <a:ext cx="1219200" cy="2310245"/>
            <a:chOff x="4581845" y="984326"/>
            <a:chExt cx="2299970" cy="4185920"/>
          </a:xfrm>
        </p:grpSpPr>
        <p:pic>
          <p:nvPicPr>
            <p:cNvPr id="4" name="object 12">
              <a:extLst>
                <a:ext uri="{FF2B5EF4-FFF2-40B4-BE49-F238E27FC236}">
                  <a16:creationId xmlns:a16="http://schemas.microsoft.com/office/drawing/2014/main" id="{0A6510F1-05B2-5AA9-D487-FBF0BBE7D5D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81845" y="984326"/>
              <a:ext cx="2299467" cy="2128046"/>
            </a:xfrm>
            <a:prstGeom prst="rect">
              <a:avLst/>
            </a:prstGeom>
          </p:spPr>
        </p:pic>
        <p:pic>
          <p:nvPicPr>
            <p:cNvPr id="5" name="object 13">
              <a:extLst>
                <a:ext uri="{FF2B5EF4-FFF2-40B4-BE49-F238E27FC236}">
                  <a16:creationId xmlns:a16="http://schemas.microsoft.com/office/drawing/2014/main" id="{EB3387F9-EEB5-1DB5-558C-A8B4CCE9A3E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81845" y="2988200"/>
              <a:ext cx="2299467" cy="2181715"/>
            </a:xfrm>
            <a:prstGeom prst="rect">
              <a:avLst/>
            </a:prstGeom>
          </p:spPr>
        </p:pic>
      </p:grpSp>
      <p:sp>
        <p:nvSpPr>
          <p:cNvPr id="6" name="object 3">
            <a:extLst>
              <a:ext uri="{FF2B5EF4-FFF2-40B4-BE49-F238E27FC236}">
                <a16:creationId xmlns:a16="http://schemas.microsoft.com/office/drawing/2014/main" id="{CA91AF5F-8056-D99F-DC48-23F15F34F58E}"/>
              </a:ext>
            </a:extLst>
          </p:cNvPr>
          <p:cNvSpPr/>
          <p:nvPr/>
        </p:nvSpPr>
        <p:spPr>
          <a:xfrm>
            <a:off x="114342" y="1197094"/>
            <a:ext cx="3695391" cy="2563817"/>
          </a:xfrm>
          <a:custGeom>
            <a:avLst/>
            <a:gdLst/>
            <a:ahLst/>
            <a:cxnLst/>
            <a:rect l="l" t="t" r="r" b="b"/>
            <a:pathLst>
              <a:path w="4237355" h="1581785">
                <a:moveTo>
                  <a:pt x="3973322" y="0"/>
                </a:moveTo>
                <a:lnTo>
                  <a:pt x="263548" y="0"/>
                </a:lnTo>
                <a:lnTo>
                  <a:pt x="216175" y="4246"/>
                </a:lnTo>
                <a:lnTo>
                  <a:pt x="171588" y="16488"/>
                </a:lnTo>
                <a:lnTo>
                  <a:pt x="130530" y="35982"/>
                </a:lnTo>
                <a:lnTo>
                  <a:pt x="93747" y="61983"/>
                </a:lnTo>
                <a:lnTo>
                  <a:pt x="61983" y="93747"/>
                </a:lnTo>
                <a:lnTo>
                  <a:pt x="35982" y="130530"/>
                </a:lnTo>
                <a:lnTo>
                  <a:pt x="16488" y="171588"/>
                </a:lnTo>
                <a:lnTo>
                  <a:pt x="4246" y="216175"/>
                </a:lnTo>
                <a:lnTo>
                  <a:pt x="0" y="263549"/>
                </a:lnTo>
                <a:lnTo>
                  <a:pt x="0" y="1317721"/>
                </a:lnTo>
                <a:lnTo>
                  <a:pt x="4246" y="1365094"/>
                </a:lnTo>
                <a:lnTo>
                  <a:pt x="16488" y="1409682"/>
                </a:lnTo>
                <a:lnTo>
                  <a:pt x="35982" y="1450740"/>
                </a:lnTo>
                <a:lnTo>
                  <a:pt x="61983" y="1487523"/>
                </a:lnTo>
                <a:lnTo>
                  <a:pt x="93747" y="1519287"/>
                </a:lnTo>
                <a:lnTo>
                  <a:pt x="130530" y="1545288"/>
                </a:lnTo>
                <a:lnTo>
                  <a:pt x="171588" y="1564782"/>
                </a:lnTo>
                <a:lnTo>
                  <a:pt x="216175" y="1577024"/>
                </a:lnTo>
                <a:lnTo>
                  <a:pt x="263548" y="1581270"/>
                </a:lnTo>
                <a:lnTo>
                  <a:pt x="3973322" y="1581270"/>
                </a:lnTo>
                <a:lnTo>
                  <a:pt x="4020695" y="1577024"/>
                </a:lnTo>
                <a:lnTo>
                  <a:pt x="4065283" y="1564782"/>
                </a:lnTo>
                <a:lnTo>
                  <a:pt x="4106340" y="1545288"/>
                </a:lnTo>
                <a:lnTo>
                  <a:pt x="4143123" y="1519287"/>
                </a:lnTo>
                <a:lnTo>
                  <a:pt x="4174887" y="1487523"/>
                </a:lnTo>
                <a:lnTo>
                  <a:pt x="4200888" y="1450740"/>
                </a:lnTo>
                <a:lnTo>
                  <a:pt x="4220382" y="1409682"/>
                </a:lnTo>
                <a:lnTo>
                  <a:pt x="4232624" y="1365094"/>
                </a:lnTo>
                <a:lnTo>
                  <a:pt x="4236870" y="1317721"/>
                </a:lnTo>
                <a:lnTo>
                  <a:pt x="4236870" y="263549"/>
                </a:lnTo>
                <a:lnTo>
                  <a:pt x="4232624" y="216175"/>
                </a:lnTo>
                <a:lnTo>
                  <a:pt x="4220382" y="171588"/>
                </a:lnTo>
                <a:lnTo>
                  <a:pt x="4200888" y="130530"/>
                </a:lnTo>
                <a:lnTo>
                  <a:pt x="4174887" y="93747"/>
                </a:lnTo>
                <a:lnTo>
                  <a:pt x="4143123" y="61983"/>
                </a:lnTo>
                <a:lnTo>
                  <a:pt x="4106340" y="35982"/>
                </a:lnTo>
                <a:lnTo>
                  <a:pt x="4065283" y="16488"/>
                </a:lnTo>
                <a:lnTo>
                  <a:pt x="4020695" y="4246"/>
                </a:lnTo>
                <a:lnTo>
                  <a:pt x="3973322" y="0"/>
                </a:lnTo>
                <a:close/>
              </a:path>
            </a:pathLst>
          </a:custGeom>
          <a:solidFill>
            <a:srgbClr val="E0E7F8"/>
          </a:solidFill>
        </p:spPr>
        <p:txBody>
          <a:bodyPr wrap="square" lIns="0" tIns="0" rIns="0" bIns="0" rtlCol="0"/>
          <a:lstStyle/>
          <a:p>
            <a:endParaRPr sz="1400"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0F6EEE69-497E-03C0-B070-40153615D3D2}"/>
              </a:ext>
            </a:extLst>
          </p:cNvPr>
          <p:cNvSpPr txBox="1"/>
          <p:nvPr/>
        </p:nvSpPr>
        <p:spPr>
          <a:xfrm>
            <a:off x="342900" y="1470950"/>
            <a:ext cx="3171091" cy="1654973"/>
          </a:xfrm>
          <a:prstGeom prst="rect">
            <a:avLst/>
          </a:prstGeom>
        </p:spPr>
        <p:txBody>
          <a:bodyPr vert="horz" wrap="square" lIns="0" tIns="13367" rIns="0" bIns="0" rtlCol="0">
            <a:spAutoFit/>
          </a:bodyPr>
          <a:lstStyle/>
          <a:p>
            <a:pPr marL="48120" algn="ctr">
              <a:lnSpc>
                <a:spcPct val="150000"/>
              </a:lnSpc>
              <a:spcBef>
                <a:spcPts val="105"/>
              </a:spcBef>
            </a:pPr>
            <a:r>
              <a:rPr sz="1400" b="1" spc="-26" dirty="0" err="1" smtClean="0">
                <a:solidFill>
                  <a:srgbClr val="0031A0"/>
                </a:solidFill>
                <a:latin typeface="Arial"/>
                <a:cs typeface="Arial"/>
              </a:rPr>
              <a:t>Цель</a:t>
            </a:r>
            <a:r>
              <a:rPr lang="ru-RU" sz="1400" b="1" spc="-26" dirty="0" smtClean="0">
                <a:solidFill>
                  <a:srgbClr val="0031A0"/>
                </a:solidFill>
                <a:latin typeface="Arial"/>
                <a:cs typeface="Arial"/>
              </a:rPr>
              <a:t>: </a:t>
            </a:r>
            <a:endParaRPr sz="1400" dirty="0">
              <a:latin typeface="Arial"/>
              <a:cs typeface="Arial"/>
            </a:endParaRPr>
          </a:p>
          <a:p>
            <a:pPr marL="13367"/>
            <a:r>
              <a:rPr sz="1400" spc="16" dirty="0">
                <a:solidFill>
                  <a:srgbClr val="0031A0"/>
                </a:solidFill>
                <a:latin typeface="Trebuchet MS"/>
                <a:cs typeface="Trebuchet MS"/>
              </a:rPr>
              <a:t>Подготовка</a:t>
            </a:r>
            <a:r>
              <a:rPr sz="1400" spc="-47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spc="-16" dirty="0">
                <a:solidFill>
                  <a:srgbClr val="0031A0"/>
                </a:solidFill>
                <a:latin typeface="Trebuchet MS"/>
                <a:cs typeface="Trebuchet MS"/>
              </a:rPr>
              <a:t>детей</a:t>
            </a:r>
            <a:r>
              <a:rPr sz="1400" spc="-47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spc="-26" dirty="0">
                <a:solidFill>
                  <a:srgbClr val="0031A0"/>
                </a:solidFill>
                <a:latin typeface="Trebuchet MS"/>
                <a:cs typeface="Trebuchet MS"/>
              </a:rPr>
              <a:t>и</a:t>
            </a:r>
            <a:r>
              <a:rPr sz="1400" spc="-47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spc="-11" dirty="0">
                <a:solidFill>
                  <a:srgbClr val="0031A0"/>
                </a:solidFill>
                <a:latin typeface="Trebuchet MS"/>
                <a:cs typeface="Trebuchet MS"/>
              </a:rPr>
              <a:t>молодежи</a:t>
            </a:r>
            <a:r>
              <a:rPr sz="1400" spc="-53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0031A0"/>
                </a:solidFill>
                <a:latin typeface="Trebuchet MS"/>
                <a:cs typeface="Trebuchet MS"/>
              </a:rPr>
              <a:t>к</a:t>
            </a:r>
            <a:r>
              <a:rPr sz="1400" spc="-53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spc="5" dirty="0">
                <a:solidFill>
                  <a:srgbClr val="0031A0"/>
                </a:solidFill>
                <a:latin typeface="Trebuchet MS"/>
                <a:cs typeface="Trebuchet MS"/>
              </a:rPr>
              <a:t>полноценной</a:t>
            </a:r>
            <a:r>
              <a:rPr sz="1400" spc="-47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0031A0"/>
                </a:solidFill>
                <a:latin typeface="Trebuchet MS"/>
                <a:cs typeface="Trebuchet MS"/>
              </a:rPr>
              <a:t>жизни</a:t>
            </a:r>
            <a:r>
              <a:rPr sz="1400" spc="-53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spc="47" dirty="0">
                <a:solidFill>
                  <a:srgbClr val="0031A0"/>
                </a:solidFill>
                <a:latin typeface="Trebuchet MS"/>
                <a:cs typeface="Trebuchet MS"/>
              </a:rPr>
              <a:t>в</a:t>
            </a:r>
            <a:endParaRPr sz="1400" dirty="0">
              <a:latin typeface="Trebuchet MS"/>
              <a:cs typeface="Trebuchet MS"/>
            </a:endParaRPr>
          </a:p>
          <a:p>
            <a:pPr marL="13367" marR="22055">
              <a:spcBef>
                <a:spcPts val="168"/>
              </a:spcBef>
            </a:pPr>
            <a:r>
              <a:rPr sz="1400" spc="-11" dirty="0">
                <a:solidFill>
                  <a:srgbClr val="0031A0"/>
                </a:solidFill>
                <a:latin typeface="Trebuchet MS"/>
                <a:cs typeface="Trebuchet MS"/>
              </a:rPr>
              <a:t>обществе,</a:t>
            </a:r>
            <a:r>
              <a:rPr sz="1400" spc="-47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spc="16" dirty="0">
                <a:solidFill>
                  <a:srgbClr val="0031A0"/>
                </a:solidFill>
                <a:latin typeface="Trebuchet MS"/>
                <a:cs typeface="Trebuchet MS"/>
              </a:rPr>
              <a:t>включая</a:t>
            </a:r>
            <a:r>
              <a:rPr sz="1400" spc="-42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spc="5" dirty="0">
                <a:solidFill>
                  <a:srgbClr val="0031A0"/>
                </a:solidFill>
                <a:latin typeface="Trebuchet MS"/>
                <a:cs typeface="Trebuchet MS"/>
              </a:rPr>
              <a:t>формирование</a:t>
            </a:r>
            <a:r>
              <a:rPr sz="1400" spc="-47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spc="-32" dirty="0">
                <a:solidFill>
                  <a:srgbClr val="0031A0"/>
                </a:solidFill>
                <a:latin typeface="Trebuchet MS"/>
                <a:cs typeface="Trebuchet MS"/>
              </a:rPr>
              <a:t>их</a:t>
            </a:r>
            <a:r>
              <a:rPr sz="1400" spc="-42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spc="16" dirty="0">
                <a:solidFill>
                  <a:srgbClr val="0031A0"/>
                </a:solidFill>
                <a:latin typeface="Trebuchet MS"/>
                <a:cs typeface="Trebuchet MS"/>
              </a:rPr>
              <a:t>мировоззрения </a:t>
            </a:r>
            <a:r>
              <a:rPr sz="1400" spc="-363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0031A0"/>
                </a:solidFill>
                <a:latin typeface="Trebuchet MS"/>
                <a:cs typeface="Trebuchet MS"/>
              </a:rPr>
              <a:t>на </a:t>
            </a:r>
            <a:r>
              <a:rPr sz="1400" spc="21" dirty="0">
                <a:solidFill>
                  <a:srgbClr val="0031A0"/>
                </a:solidFill>
                <a:latin typeface="Trebuchet MS"/>
                <a:cs typeface="Trebuchet MS"/>
              </a:rPr>
              <a:t>основе </a:t>
            </a:r>
            <a:r>
              <a:rPr sz="1400" spc="-5" dirty="0">
                <a:solidFill>
                  <a:srgbClr val="0031A0"/>
                </a:solidFill>
                <a:latin typeface="Trebuchet MS"/>
                <a:cs typeface="Trebuchet MS"/>
              </a:rPr>
              <a:t>традиционных российских </a:t>
            </a:r>
            <a:r>
              <a:rPr sz="1400" dirty="0">
                <a:solidFill>
                  <a:srgbClr val="0031A0"/>
                </a:solidFill>
                <a:latin typeface="Trebuchet MS"/>
                <a:cs typeface="Trebuchet MS"/>
              </a:rPr>
              <a:t>духовных </a:t>
            </a:r>
            <a:r>
              <a:rPr sz="1400" spc="-26" dirty="0">
                <a:solidFill>
                  <a:srgbClr val="0031A0"/>
                </a:solidFill>
                <a:latin typeface="Trebuchet MS"/>
                <a:cs typeface="Trebuchet MS"/>
              </a:rPr>
              <a:t>и </a:t>
            </a:r>
            <a:r>
              <a:rPr sz="1400" spc="-21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0031A0"/>
                </a:solidFill>
                <a:latin typeface="Trebuchet MS"/>
                <a:cs typeface="Trebuchet MS"/>
              </a:rPr>
              <a:t>нравственных</a:t>
            </a:r>
            <a:r>
              <a:rPr sz="1400" spc="-53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spc="-21" dirty="0">
                <a:solidFill>
                  <a:srgbClr val="0031A0"/>
                </a:solidFill>
                <a:latin typeface="Trebuchet MS"/>
                <a:cs typeface="Trebuchet MS"/>
              </a:rPr>
              <a:t>ценностей.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CD6AF451-2E8D-5FF3-FBA1-5EF72B3B66BC}"/>
              </a:ext>
            </a:extLst>
          </p:cNvPr>
          <p:cNvSpPr txBox="1"/>
          <p:nvPr/>
        </p:nvSpPr>
        <p:spPr>
          <a:xfrm>
            <a:off x="524632" y="3248079"/>
            <a:ext cx="3078363" cy="241765"/>
          </a:xfrm>
          <a:prstGeom prst="rect">
            <a:avLst/>
          </a:prstGeom>
        </p:spPr>
        <p:txBody>
          <a:bodyPr vert="horz" wrap="square" lIns="0" tIns="13367" rIns="0" bIns="0" rtlCol="0">
            <a:spAutoFit/>
          </a:bodyPr>
          <a:lstStyle/>
          <a:p>
            <a:pPr marL="13367" algn="r">
              <a:spcBef>
                <a:spcPts val="105"/>
              </a:spcBef>
            </a:pPr>
            <a:r>
              <a:rPr sz="700" spc="5" dirty="0">
                <a:solidFill>
                  <a:srgbClr val="0031A0"/>
                </a:solidFill>
                <a:latin typeface="Trebuchet MS"/>
                <a:cs typeface="Trebuchet MS"/>
              </a:rPr>
              <a:t>Статья</a:t>
            </a:r>
            <a:r>
              <a:rPr sz="700" spc="-42" dirty="0">
                <a:solidFill>
                  <a:srgbClr val="0031A0"/>
                </a:solidFill>
                <a:latin typeface="Trebuchet MS"/>
                <a:cs typeface="Trebuchet MS"/>
              </a:rPr>
              <a:t> 2,</a:t>
            </a:r>
            <a:r>
              <a:rPr sz="700" spc="-32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700" spc="-16" dirty="0">
                <a:solidFill>
                  <a:srgbClr val="0031A0"/>
                </a:solidFill>
                <a:latin typeface="Trebuchet MS"/>
                <a:cs typeface="Trebuchet MS"/>
              </a:rPr>
              <a:t>пункт</a:t>
            </a:r>
            <a:r>
              <a:rPr sz="700" spc="-32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700" spc="-158" dirty="0">
                <a:solidFill>
                  <a:srgbClr val="0031A0"/>
                </a:solidFill>
                <a:latin typeface="Trebuchet MS"/>
                <a:cs typeface="Trebuchet MS"/>
              </a:rPr>
              <a:t>1,</a:t>
            </a:r>
            <a:r>
              <a:rPr sz="700" spc="-32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700" spc="5" dirty="0">
                <a:solidFill>
                  <a:srgbClr val="0031A0"/>
                </a:solidFill>
                <a:latin typeface="Trebuchet MS"/>
                <a:cs typeface="Trebuchet MS"/>
              </a:rPr>
              <a:t>пп</a:t>
            </a:r>
            <a:r>
              <a:rPr sz="700" spc="-32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700" spc="32" dirty="0">
                <a:solidFill>
                  <a:srgbClr val="0031A0"/>
                </a:solidFill>
                <a:latin typeface="Trebuchet MS"/>
                <a:cs typeface="Trebuchet MS"/>
              </a:rPr>
              <a:t>4</a:t>
            </a:r>
            <a:r>
              <a:rPr sz="700" spc="-42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endParaRPr lang="ru-RU" sz="700" spc="-42" dirty="0">
              <a:solidFill>
                <a:srgbClr val="0031A0"/>
              </a:solidFill>
              <a:latin typeface="Trebuchet MS"/>
              <a:cs typeface="Trebuchet MS"/>
            </a:endParaRPr>
          </a:p>
          <a:p>
            <a:pPr marL="13367" algn="r">
              <a:spcBef>
                <a:spcPts val="105"/>
              </a:spcBef>
            </a:pPr>
            <a:r>
              <a:rPr sz="700" spc="11" dirty="0" err="1">
                <a:solidFill>
                  <a:srgbClr val="0031A0"/>
                </a:solidFill>
                <a:latin typeface="Trebuchet MS"/>
                <a:cs typeface="Trebuchet MS"/>
              </a:rPr>
              <a:t>Федерального</a:t>
            </a:r>
            <a:r>
              <a:rPr sz="700" spc="-37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700" spc="11" dirty="0">
                <a:solidFill>
                  <a:srgbClr val="0031A0"/>
                </a:solidFill>
                <a:latin typeface="Trebuchet MS"/>
                <a:cs typeface="Trebuchet MS"/>
              </a:rPr>
              <a:t>закона</a:t>
            </a:r>
            <a:r>
              <a:rPr sz="700" spc="-37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700" spc="184" dirty="0">
                <a:solidFill>
                  <a:srgbClr val="0031A0"/>
                </a:solidFill>
                <a:latin typeface="Trebuchet MS"/>
                <a:cs typeface="Trebuchet MS"/>
              </a:rPr>
              <a:t>№</a:t>
            </a:r>
            <a:r>
              <a:rPr sz="700" spc="-37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700" spc="-5" dirty="0">
                <a:solidFill>
                  <a:srgbClr val="0031A0"/>
                </a:solidFill>
                <a:latin typeface="Trebuchet MS"/>
                <a:cs typeface="Trebuchet MS"/>
              </a:rPr>
              <a:t>261-ФЗ</a:t>
            </a:r>
            <a:endParaRPr sz="700" dirty="0">
              <a:latin typeface="Trebuchet MS"/>
              <a:cs typeface="Trebuchet MS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7271B19B-9182-353F-2EEA-CFF15BB8EAA6}"/>
              </a:ext>
            </a:extLst>
          </p:cNvPr>
          <p:cNvSpPr/>
          <p:nvPr/>
        </p:nvSpPr>
        <p:spPr>
          <a:xfrm>
            <a:off x="5486400" y="1128591"/>
            <a:ext cx="3543525" cy="2817816"/>
          </a:xfrm>
          <a:custGeom>
            <a:avLst/>
            <a:gdLst/>
            <a:ahLst/>
            <a:cxnLst/>
            <a:rect l="l" t="t" r="r" b="b"/>
            <a:pathLst>
              <a:path w="3366770" h="3381375">
                <a:moveTo>
                  <a:pt x="2401329" y="0"/>
                </a:moveTo>
                <a:lnTo>
                  <a:pt x="965037" y="0"/>
                </a:lnTo>
                <a:lnTo>
                  <a:pt x="916872" y="1181"/>
                </a:lnTo>
                <a:lnTo>
                  <a:pt x="869318" y="4687"/>
                </a:lnTo>
                <a:lnTo>
                  <a:pt x="822431" y="10463"/>
                </a:lnTo>
                <a:lnTo>
                  <a:pt x="776265" y="18454"/>
                </a:lnTo>
                <a:lnTo>
                  <a:pt x="730877" y="28604"/>
                </a:lnTo>
                <a:lnTo>
                  <a:pt x="686321" y="40858"/>
                </a:lnTo>
                <a:lnTo>
                  <a:pt x="642653" y="55161"/>
                </a:lnTo>
                <a:lnTo>
                  <a:pt x="599928" y="71458"/>
                </a:lnTo>
                <a:lnTo>
                  <a:pt x="558201" y="89692"/>
                </a:lnTo>
                <a:lnTo>
                  <a:pt x="517528" y="109810"/>
                </a:lnTo>
                <a:lnTo>
                  <a:pt x="477964" y="131755"/>
                </a:lnTo>
                <a:lnTo>
                  <a:pt x="439564" y="155473"/>
                </a:lnTo>
                <a:lnTo>
                  <a:pt x="402383" y="180908"/>
                </a:lnTo>
                <a:lnTo>
                  <a:pt x="366477" y="208004"/>
                </a:lnTo>
                <a:lnTo>
                  <a:pt x="331901" y="236707"/>
                </a:lnTo>
                <a:lnTo>
                  <a:pt x="298711" y="266961"/>
                </a:lnTo>
                <a:lnTo>
                  <a:pt x="266961" y="298711"/>
                </a:lnTo>
                <a:lnTo>
                  <a:pt x="236707" y="331901"/>
                </a:lnTo>
                <a:lnTo>
                  <a:pt x="208004" y="366477"/>
                </a:lnTo>
                <a:lnTo>
                  <a:pt x="180908" y="402383"/>
                </a:lnTo>
                <a:lnTo>
                  <a:pt x="155473" y="439564"/>
                </a:lnTo>
                <a:lnTo>
                  <a:pt x="131755" y="477964"/>
                </a:lnTo>
                <a:lnTo>
                  <a:pt x="109810" y="517528"/>
                </a:lnTo>
                <a:lnTo>
                  <a:pt x="89692" y="558201"/>
                </a:lnTo>
                <a:lnTo>
                  <a:pt x="71458" y="599928"/>
                </a:lnTo>
                <a:lnTo>
                  <a:pt x="55161" y="642653"/>
                </a:lnTo>
                <a:lnTo>
                  <a:pt x="40858" y="686321"/>
                </a:lnTo>
                <a:lnTo>
                  <a:pt x="28604" y="730877"/>
                </a:lnTo>
                <a:lnTo>
                  <a:pt x="18454" y="776265"/>
                </a:lnTo>
                <a:lnTo>
                  <a:pt x="10463" y="822431"/>
                </a:lnTo>
                <a:lnTo>
                  <a:pt x="4687" y="869318"/>
                </a:lnTo>
                <a:lnTo>
                  <a:pt x="1181" y="916872"/>
                </a:lnTo>
                <a:lnTo>
                  <a:pt x="0" y="965037"/>
                </a:lnTo>
                <a:lnTo>
                  <a:pt x="0" y="2415960"/>
                </a:lnTo>
                <a:lnTo>
                  <a:pt x="1181" y="2464125"/>
                </a:lnTo>
                <a:lnTo>
                  <a:pt x="4687" y="2511679"/>
                </a:lnTo>
                <a:lnTo>
                  <a:pt x="10463" y="2558566"/>
                </a:lnTo>
                <a:lnTo>
                  <a:pt x="18454" y="2604732"/>
                </a:lnTo>
                <a:lnTo>
                  <a:pt x="28604" y="2650120"/>
                </a:lnTo>
                <a:lnTo>
                  <a:pt x="40858" y="2694676"/>
                </a:lnTo>
                <a:lnTo>
                  <a:pt x="55161" y="2738344"/>
                </a:lnTo>
                <a:lnTo>
                  <a:pt x="71458" y="2781069"/>
                </a:lnTo>
                <a:lnTo>
                  <a:pt x="89692" y="2822796"/>
                </a:lnTo>
                <a:lnTo>
                  <a:pt x="109810" y="2863469"/>
                </a:lnTo>
                <a:lnTo>
                  <a:pt x="131755" y="2903033"/>
                </a:lnTo>
                <a:lnTo>
                  <a:pt x="155473" y="2941433"/>
                </a:lnTo>
                <a:lnTo>
                  <a:pt x="180908" y="2978614"/>
                </a:lnTo>
                <a:lnTo>
                  <a:pt x="208004" y="3014520"/>
                </a:lnTo>
                <a:lnTo>
                  <a:pt x="236707" y="3049096"/>
                </a:lnTo>
                <a:lnTo>
                  <a:pt x="266961" y="3082286"/>
                </a:lnTo>
                <a:lnTo>
                  <a:pt x="298711" y="3114036"/>
                </a:lnTo>
                <a:lnTo>
                  <a:pt x="331901" y="3144291"/>
                </a:lnTo>
                <a:lnTo>
                  <a:pt x="366477" y="3172993"/>
                </a:lnTo>
                <a:lnTo>
                  <a:pt x="402383" y="3200090"/>
                </a:lnTo>
                <a:lnTo>
                  <a:pt x="439564" y="3225525"/>
                </a:lnTo>
                <a:lnTo>
                  <a:pt x="477964" y="3249242"/>
                </a:lnTo>
                <a:lnTo>
                  <a:pt x="517528" y="3271187"/>
                </a:lnTo>
                <a:lnTo>
                  <a:pt x="558201" y="3291305"/>
                </a:lnTo>
                <a:lnTo>
                  <a:pt x="599928" y="3309540"/>
                </a:lnTo>
                <a:lnTo>
                  <a:pt x="642653" y="3325836"/>
                </a:lnTo>
                <a:lnTo>
                  <a:pt x="686321" y="3340139"/>
                </a:lnTo>
                <a:lnTo>
                  <a:pt x="730877" y="3352394"/>
                </a:lnTo>
                <a:lnTo>
                  <a:pt x="776265" y="3362544"/>
                </a:lnTo>
                <a:lnTo>
                  <a:pt x="822431" y="3370535"/>
                </a:lnTo>
                <a:lnTo>
                  <a:pt x="869318" y="3376311"/>
                </a:lnTo>
                <a:lnTo>
                  <a:pt x="916872" y="3379817"/>
                </a:lnTo>
                <a:lnTo>
                  <a:pt x="965037" y="3380998"/>
                </a:lnTo>
                <a:lnTo>
                  <a:pt x="2401329" y="3380998"/>
                </a:lnTo>
                <a:lnTo>
                  <a:pt x="2449495" y="3379817"/>
                </a:lnTo>
                <a:lnTo>
                  <a:pt x="2497048" y="3376311"/>
                </a:lnTo>
                <a:lnTo>
                  <a:pt x="2543936" y="3370535"/>
                </a:lnTo>
                <a:lnTo>
                  <a:pt x="2590101" y="3362544"/>
                </a:lnTo>
                <a:lnTo>
                  <a:pt x="2635489" y="3352394"/>
                </a:lnTo>
                <a:lnTo>
                  <a:pt x="2680045" y="3340139"/>
                </a:lnTo>
                <a:lnTo>
                  <a:pt x="2723713" y="3325836"/>
                </a:lnTo>
                <a:lnTo>
                  <a:pt x="2766438" y="3309540"/>
                </a:lnTo>
                <a:lnTo>
                  <a:pt x="2808165" y="3291305"/>
                </a:lnTo>
                <a:lnTo>
                  <a:pt x="2848839" y="3271187"/>
                </a:lnTo>
                <a:lnTo>
                  <a:pt x="2888403" y="3249242"/>
                </a:lnTo>
                <a:lnTo>
                  <a:pt x="2926803" y="3225525"/>
                </a:lnTo>
                <a:lnTo>
                  <a:pt x="2963984" y="3200090"/>
                </a:lnTo>
                <a:lnTo>
                  <a:pt x="2999890" y="3172993"/>
                </a:lnTo>
                <a:lnTo>
                  <a:pt x="3034466" y="3144291"/>
                </a:lnTo>
                <a:lnTo>
                  <a:pt x="3067656" y="3114036"/>
                </a:lnTo>
                <a:lnTo>
                  <a:pt x="3099406" y="3082286"/>
                </a:lnTo>
                <a:lnTo>
                  <a:pt x="3129660" y="3049096"/>
                </a:lnTo>
                <a:lnTo>
                  <a:pt x="3158363" y="3014520"/>
                </a:lnTo>
                <a:lnTo>
                  <a:pt x="3185460" y="2978614"/>
                </a:lnTo>
                <a:lnTo>
                  <a:pt x="3210894" y="2941433"/>
                </a:lnTo>
                <a:lnTo>
                  <a:pt x="3234612" y="2903033"/>
                </a:lnTo>
                <a:lnTo>
                  <a:pt x="3256557" y="2863469"/>
                </a:lnTo>
                <a:lnTo>
                  <a:pt x="3276675" y="2822796"/>
                </a:lnTo>
                <a:lnTo>
                  <a:pt x="3294910" y="2781069"/>
                </a:lnTo>
                <a:lnTo>
                  <a:pt x="3311206" y="2738344"/>
                </a:lnTo>
                <a:lnTo>
                  <a:pt x="3325509" y="2694676"/>
                </a:lnTo>
                <a:lnTo>
                  <a:pt x="3337764" y="2650120"/>
                </a:lnTo>
                <a:lnTo>
                  <a:pt x="3347914" y="2604732"/>
                </a:lnTo>
                <a:lnTo>
                  <a:pt x="3355905" y="2558566"/>
                </a:lnTo>
                <a:lnTo>
                  <a:pt x="3361681" y="2511679"/>
                </a:lnTo>
                <a:lnTo>
                  <a:pt x="3365187" y="2464125"/>
                </a:lnTo>
                <a:lnTo>
                  <a:pt x="3366368" y="2415960"/>
                </a:lnTo>
                <a:lnTo>
                  <a:pt x="3366368" y="965037"/>
                </a:lnTo>
                <a:lnTo>
                  <a:pt x="3365187" y="916872"/>
                </a:lnTo>
                <a:lnTo>
                  <a:pt x="3361681" y="869318"/>
                </a:lnTo>
                <a:lnTo>
                  <a:pt x="3355905" y="822431"/>
                </a:lnTo>
                <a:lnTo>
                  <a:pt x="3347914" y="776265"/>
                </a:lnTo>
                <a:lnTo>
                  <a:pt x="3337764" y="730877"/>
                </a:lnTo>
                <a:lnTo>
                  <a:pt x="3325509" y="686321"/>
                </a:lnTo>
                <a:lnTo>
                  <a:pt x="3311206" y="642653"/>
                </a:lnTo>
                <a:lnTo>
                  <a:pt x="3294910" y="599928"/>
                </a:lnTo>
                <a:lnTo>
                  <a:pt x="3276675" y="558201"/>
                </a:lnTo>
                <a:lnTo>
                  <a:pt x="3256557" y="517528"/>
                </a:lnTo>
                <a:lnTo>
                  <a:pt x="3234612" y="477964"/>
                </a:lnTo>
                <a:lnTo>
                  <a:pt x="3210894" y="439564"/>
                </a:lnTo>
                <a:lnTo>
                  <a:pt x="3185460" y="402383"/>
                </a:lnTo>
                <a:lnTo>
                  <a:pt x="3158363" y="366477"/>
                </a:lnTo>
                <a:lnTo>
                  <a:pt x="3129660" y="331901"/>
                </a:lnTo>
                <a:lnTo>
                  <a:pt x="3099406" y="298711"/>
                </a:lnTo>
                <a:lnTo>
                  <a:pt x="3067656" y="266961"/>
                </a:lnTo>
                <a:lnTo>
                  <a:pt x="3034466" y="236707"/>
                </a:lnTo>
                <a:lnTo>
                  <a:pt x="2999890" y="208004"/>
                </a:lnTo>
                <a:lnTo>
                  <a:pt x="2963984" y="180908"/>
                </a:lnTo>
                <a:lnTo>
                  <a:pt x="2926803" y="155473"/>
                </a:lnTo>
                <a:lnTo>
                  <a:pt x="2888403" y="131755"/>
                </a:lnTo>
                <a:lnTo>
                  <a:pt x="2848839" y="109810"/>
                </a:lnTo>
                <a:lnTo>
                  <a:pt x="2808165" y="89692"/>
                </a:lnTo>
                <a:lnTo>
                  <a:pt x="2766438" y="71458"/>
                </a:lnTo>
                <a:lnTo>
                  <a:pt x="2723713" y="55161"/>
                </a:lnTo>
                <a:lnTo>
                  <a:pt x="2680045" y="40858"/>
                </a:lnTo>
                <a:lnTo>
                  <a:pt x="2635489" y="28604"/>
                </a:lnTo>
                <a:lnTo>
                  <a:pt x="2590101" y="18454"/>
                </a:lnTo>
                <a:lnTo>
                  <a:pt x="2543936" y="10463"/>
                </a:lnTo>
                <a:lnTo>
                  <a:pt x="2497048" y="4687"/>
                </a:lnTo>
                <a:lnTo>
                  <a:pt x="2449495" y="1181"/>
                </a:lnTo>
                <a:lnTo>
                  <a:pt x="2401329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>
            <a:endParaRPr sz="1400"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DDAED31E-455D-FFC0-417C-2E953F275057}"/>
              </a:ext>
            </a:extLst>
          </p:cNvPr>
          <p:cNvSpPr txBox="1"/>
          <p:nvPr/>
        </p:nvSpPr>
        <p:spPr>
          <a:xfrm>
            <a:off x="5866762" y="1197094"/>
            <a:ext cx="2492899" cy="983828"/>
          </a:xfrm>
          <a:prstGeom prst="rect">
            <a:avLst/>
          </a:prstGeom>
        </p:spPr>
        <p:txBody>
          <a:bodyPr vert="horz" wrap="square" lIns="0" tIns="13367" rIns="0" bIns="0" rtlCol="0">
            <a:spAutoFit/>
          </a:bodyPr>
          <a:lstStyle/>
          <a:p>
            <a:pPr marL="1109440">
              <a:lnSpc>
                <a:spcPts val="1489"/>
              </a:lnSpc>
              <a:spcBef>
                <a:spcPts val="105"/>
              </a:spcBef>
            </a:pPr>
            <a:r>
              <a:rPr sz="1050" b="1" spc="-16" dirty="0" err="1">
                <a:solidFill>
                  <a:srgbClr val="0031A0"/>
                </a:solidFill>
                <a:latin typeface="Arial"/>
                <a:cs typeface="Arial"/>
              </a:rPr>
              <a:t>Задачи</a:t>
            </a:r>
            <a:r>
              <a:rPr lang="ru-RU" sz="1050" b="1" spc="-16" dirty="0">
                <a:solidFill>
                  <a:srgbClr val="0031A0"/>
                </a:solidFill>
                <a:latin typeface="Arial"/>
                <a:cs typeface="Arial"/>
              </a:rPr>
              <a:t>:</a:t>
            </a:r>
          </a:p>
          <a:p>
            <a:pPr marL="1109440">
              <a:lnSpc>
                <a:spcPts val="1489"/>
              </a:lnSpc>
              <a:spcBef>
                <a:spcPts val="105"/>
              </a:spcBef>
            </a:pPr>
            <a:endParaRPr sz="1050" dirty="0">
              <a:latin typeface="Arial"/>
              <a:cs typeface="Arial"/>
            </a:endParaRPr>
          </a:p>
          <a:p>
            <a:pPr marL="193818" indent="-180451">
              <a:lnSpc>
                <a:spcPts val="1489"/>
              </a:lnSpc>
              <a:buFont typeface="Arial MT"/>
              <a:buChar char="•"/>
              <a:tabLst>
                <a:tab pos="193818" algn="l"/>
              </a:tabLst>
            </a:pPr>
            <a:r>
              <a:rPr sz="1050" spc="5" dirty="0">
                <a:solidFill>
                  <a:srgbClr val="0031A0"/>
                </a:solidFill>
                <a:latin typeface="Trebuchet MS"/>
                <a:cs typeface="Trebuchet MS"/>
              </a:rPr>
              <a:t>Содействие</a:t>
            </a:r>
            <a:r>
              <a:rPr sz="1050" spc="-68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050" spc="11" dirty="0">
                <a:solidFill>
                  <a:srgbClr val="0031A0"/>
                </a:solidFill>
                <a:latin typeface="Trebuchet MS"/>
                <a:cs typeface="Trebuchet MS"/>
              </a:rPr>
              <a:t>проведению</a:t>
            </a:r>
            <a:endParaRPr sz="1050" dirty="0">
              <a:latin typeface="Trebuchet MS"/>
              <a:cs typeface="Trebuchet MS"/>
            </a:endParaRPr>
          </a:p>
          <a:p>
            <a:pPr marL="193818">
              <a:lnSpc>
                <a:spcPts val="1489"/>
              </a:lnSpc>
              <a:spcBef>
                <a:spcPts val="74"/>
              </a:spcBef>
            </a:pPr>
            <a:r>
              <a:rPr sz="1050" dirty="0">
                <a:solidFill>
                  <a:srgbClr val="0031A0"/>
                </a:solidFill>
                <a:latin typeface="Trebuchet MS"/>
                <a:cs typeface="Trebuchet MS"/>
              </a:rPr>
              <a:t>государственной</a:t>
            </a:r>
            <a:r>
              <a:rPr sz="1050" spc="-68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050" spc="-16" dirty="0">
                <a:solidFill>
                  <a:srgbClr val="0031A0"/>
                </a:solidFill>
                <a:latin typeface="Trebuchet MS"/>
                <a:cs typeface="Trebuchet MS"/>
              </a:rPr>
              <a:t>политики</a:t>
            </a:r>
            <a:endParaRPr sz="1050" dirty="0">
              <a:latin typeface="Trebuchet MS"/>
              <a:cs typeface="Trebuchet MS"/>
            </a:endParaRPr>
          </a:p>
          <a:p>
            <a:pPr marL="193818">
              <a:lnSpc>
                <a:spcPts val="1489"/>
              </a:lnSpc>
            </a:pPr>
            <a:r>
              <a:rPr sz="1050" spc="47" dirty="0">
                <a:solidFill>
                  <a:srgbClr val="0031A0"/>
                </a:solidFill>
                <a:latin typeface="Trebuchet MS"/>
                <a:cs typeface="Trebuchet MS"/>
              </a:rPr>
              <a:t>в</a:t>
            </a:r>
            <a:r>
              <a:rPr sz="1050" spc="-63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050" spc="-11" dirty="0">
                <a:solidFill>
                  <a:srgbClr val="0031A0"/>
                </a:solidFill>
                <a:latin typeface="Trebuchet MS"/>
                <a:cs typeface="Trebuchet MS"/>
              </a:rPr>
              <a:t>интересах</a:t>
            </a:r>
            <a:r>
              <a:rPr sz="1050" spc="-47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050" spc="-21" dirty="0">
                <a:solidFill>
                  <a:srgbClr val="0031A0"/>
                </a:solidFill>
                <a:latin typeface="Trebuchet MS"/>
                <a:cs typeface="Trebuchet MS"/>
              </a:rPr>
              <a:t>детей</a:t>
            </a:r>
            <a:r>
              <a:rPr sz="1050" spc="-53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050" spc="-26" dirty="0">
                <a:solidFill>
                  <a:srgbClr val="0031A0"/>
                </a:solidFill>
                <a:latin typeface="Trebuchet MS"/>
                <a:cs typeface="Trebuchet MS"/>
              </a:rPr>
              <a:t>и</a:t>
            </a:r>
            <a:r>
              <a:rPr sz="1050" spc="-53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050" spc="-11" dirty="0">
                <a:solidFill>
                  <a:srgbClr val="0031A0"/>
                </a:solidFill>
                <a:latin typeface="Trebuchet MS"/>
                <a:cs typeface="Trebuchet MS"/>
              </a:rPr>
              <a:t>молодежи</a:t>
            </a:r>
            <a:endParaRPr sz="1050" dirty="0">
              <a:latin typeface="Trebuchet MS"/>
              <a:cs typeface="Trebuchet M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A1984E08-5F68-F9D8-70FF-6141DBBDFC46}"/>
              </a:ext>
            </a:extLst>
          </p:cNvPr>
          <p:cNvSpPr txBox="1"/>
          <p:nvPr/>
        </p:nvSpPr>
        <p:spPr>
          <a:xfrm>
            <a:off x="5866762" y="2271383"/>
            <a:ext cx="2730827" cy="494112"/>
          </a:xfrm>
          <a:prstGeom prst="rect">
            <a:avLst/>
          </a:prstGeom>
        </p:spPr>
        <p:txBody>
          <a:bodyPr vert="horz" wrap="square" lIns="0" tIns="14035" rIns="0" bIns="0" rtlCol="0">
            <a:spAutoFit/>
          </a:bodyPr>
          <a:lstStyle/>
          <a:p>
            <a:pPr marL="193818" marR="5347" indent="-180451">
              <a:lnSpc>
                <a:spcPct val="99400"/>
              </a:lnSpc>
              <a:spcBef>
                <a:spcPts val="111"/>
              </a:spcBef>
              <a:buFont typeface="Arial MT"/>
              <a:buChar char="•"/>
              <a:tabLst>
                <a:tab pos="193818" algn="l"/>
              </a:tabLst>
            </a:pPr>
            <a:r>
              <a:rPr sz="1050" spc="5" dirty="0">
                <a:solidFill>
                  <a:srgbClr val="0031A0"/>
                </a:solidFill>
                <a:latin typeface="Trebuchet MS"/>
                <a:cs typeface="Trebuchet MS"/>
              </a:rPr>
              <a:t>Содействие</a:t>
            </a:r>
            <a:r>
              <a:rPr sz="1050" spc="-53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050" dirty="0">
                <a:solidFill>
                  <a:srgbClr val="0031A0"/>
                </a:solidFill>
                <a:latin typeface="Trebuchet MS"/>
                <a:cs typeface="Trebuchet MS"/>
              </a:rPr>
              <a:t>воспитанию</a:t>
            </a:r>
            <a:r>
              <a:rPr sz="1050" spc="-37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050" spc="-47" dirty="0">
                <a:solidFill>
                  <a:srgbClr val="0031A0"/>
                </a:solidFill>
                <a:latin typeface="Trebuchet MS"/>
                <a:cs typeface="Trebuchet MS"/>
              </a:rPr>
              <a:t>детей,</a:t>
            </a:r>
            <a:r>
              <a:rPr sz="1050" spc="-53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050" spc="-32" dirty="0">
                <a:solidFill>
                  <a:srgbClr val="0031A0"/>
                </a:solidFill>
                <a:latin typeface="Trebuchet MS"/>
                <a:cs typeface="Trebuchet MS"/>
              </a:rPr>
              <a:t>их </a:t>
            </a:r>
            <a:r>
              <a:rPr sz="1050" spc="-363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050" spc="5" dirty="0">
                <a:solidFill>
                  <a:srgbClr val="0031A0"/>
                </a:solidFill>
                <a:latin typeface="Trebuchet MS"/>
                <a:cs typeface="Trebuchet MS"/>
              </a:rPr>
              <a:t>профессиональной </a:t>
            </a:r>
            <a:r>
              <a:rPr sz="1050" spc="-21" dirty="0">
                <a:solidFill>
                  <a:srgbClr val="0031A0"/>
                </a:solidFill>
                <a:latin typeface="Trebuchet MS"/>
                <a:cs typeface="Trebuchet MS"/>
              </a:rPr>
              <a:t>ориентации, </a:t>
            </a:r>
            <a:r>
              <a:rPr sz="1050" spc="-16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050" spc="5" dirty="0">
                <a:solidFill>
                  <a:srgbClr val="0031A0"/>
                </a:solidFill>
                <a:latin typeface="Trebuchet MS"/>
                <a:cs typeface="Trebuchet MS"/>
              </a:rPr>
              <a:t>организации досуга </a:t>
            </a:r>
            <a:r>
              <a:rPr sz="1050" spc="-21" dirty="0">
                <a:solidFill>
                  <a:srgbClr val="0031A0"/>
                </a:solidFill>
                <a:latin typeface="Trebuchet MS"/>
                <a:cs typeface="Trebuchet MS"/>
              </a:rPr>
              <a:t>детей </a:t>
            </a:r>
            <a:r>
              <a:rPr sz="1050" spc="-26" dirty="0">
                <a:solidFill>
                  <a:srgbClr val="0031A0"/>
                </a:solidFill>
                <a:latin typeface="Trebuchet MS"/>
                <a:cs typeface="Trebuchet MS"/>
              </a:rPr>
              <a:t>и </a:t>
            </a:r>
            <a:r>
              <a:rPr sz="1050" spc="-21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050" spc="-11" dirty="0">
                <a:solidFill>
                  <a:srgbClr val="0031A0"/>
                </a:solidFill>
                <a:latin typeface="Trebuchet MS"/>
                <a:cs typeface="Trebuchet MS"/>
              </a:rPr>
              <a:t>молодежи</a:t>
            </a:r>
            <a:endParaRPr sz="1050" dirty="0">
              <a:latin typeface="Trebuchet MS"/>
              <a:cs typeface="Trebuchet M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2266520D-55E5-298E-E6B5-CF6C8CD8F5F3}"/>
              </a:ext>
            </a:extLst>
          </p:cNvPr>
          <p:cNvSpPr txBox="1"/>
          <p:nvPr/>
        </p:nvSpPr>
        <p:spPr>
          <a:xfrm>
            <a:off x="5866762" y="2855956"/>
            <a:ext cx="2638596" cy="494112"/>
          </a:xfrm>
          <a:prstGeom prst="rect">
            <a:avLst/>
          </a:prstGeom>
        </p:spPr>
        <p:txBody>
          <a:bodyPr vert="horz" wrap="square" lIns="0" tIns="14035" rIns="0" bIns="0" rtlCol="0">
            <a:spAutoFit/>
          </a:bodyPr>
          <a:lstStyle/>
          <a:p>
            <a:pPr marL="193818" marR="5347" indent="-180451">
              <a:lnSpc>
                <a:spcPct val="99400"/>
              </a:lnSpc>
              <a:spcBef>
                <a:spcPts val="111"/>
              </a:spcBef>
              <a:buFont typeface="Arial MT"/>
              <a:buChar char="•"/>
              <a:tabLst>
                <a:tab pos="193818" algn="l"/>
              </a:tabLst>
            </a:pPr>
            <a:r>
              <a:rPr sz="1050" spc="21" dirty="0">
                <a:solidFill>
                  <a:srgbClr val="0031A0"/>
                </a:solidFill>
                <a:latin typeface="Trebuchet MS"/>
                <a:cs typeface="Trebuchet MS"/>
              </a:rPr>
              <a:t>Создание</a:t>
            </a:r>
            <a:r>
              <a:rPr sz="1050" spc="-79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050" spc="11" dirty="0">
                <a:solidFill>
                  <a:srgbClr val="0031A0"/>
                </a:solidFill>
                <a:latin typeface="Trebuchet MS"/>
                <a:cs typeface="Trebuchet MS"/>
              </a:rPr>
              <a:t>равных</a:t>
            </a:r>
            <a:r>
              <a:rPr sz="1050" spc="-68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050" spc="5" dirty="0">
                <a:solidFill>
                  <a:srgbClr val="0031A0"/>
                </a:solidFill>
                <a:latin typeface="Trebuchet MS"/>
                <a:cs typeface="Trebuchet MS"/>
              </a:rPr>
              <a:t>возможностей </a:t>
            </a:r>
            <a:r>
              <a:rPr sz="1050" spc="-368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050" spc="-5" dirty="0">
                <a:solidFill>
                  <a:srgbClr val="0031A0"/>
                </a:solidFill>
                <a:latin typeface="Trebuchet MS"/>
                <a:cs typeface="Trebuchet MS"/>
              </a:rPr>
              <a:t>для </a:t>
            </a:r>
            <a:r>
              <a:rPr sz="1050" spc="11" dirty="0">
                <a:solidFill>
                  <a:srgbClr val="0031A0"/>
                </a:solidFill>
                <a:latin typeface="Trebuchet MS"/>
                <a:cs typeface="Trebuchet MS"/>
              </a:rPr>
              <a:t>всестороннего </a:t>
            </a:r>
            <a:r>
              <a:rPr sz="1050" spc="5" dirty="0">
                <a:solidFill>
                  <a:srgbClr val="0031A0"/>
                </a:solidFill>
                <a:latin typeface="Trebuchet MS"/>
                <a:cs typeface="Trebuchet MS"/>
              </a:rPr>
              <a:t>развития </a:t>
            </a:r>
            <a:r>
              <a:rPr sz="1050" spc="-26" dirty="0">
                <a:solidFill>
                  <a:srgbClr val="0031A0"/>
                </a:solidFill>
                <a:latin typeface="Trebuchet MS"/>
                <a:cs typeface="Trebuchet MS"/>
              </a:rPr>
              <a:t>и </a:t>
            </a:r>
            <a:r>
              <a:rPr sz="1050" spc="-21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050" spc="5" dirty="0">
                <a:solidFill>
                  <a:srgbClr val="0031A0"/>
                </a:solidFill>
                <a:latin typeface="Trebuchet MS"/>
                <a:cs typeface="Trebuchet MS"/>
              </a:rPr>
              <a:t>самореализации </a:t>
            </a:r>
            <a:r>
              <a:rPr sz="1050" spc="-21" dirty="0">
                <a:solidFill>
                  <a:srgbClr val="0031A0"/>
                </a:solidFill>
                <a:latin typeface="Trebuchet MS"/>
                <a:cs typeface="Trebuchet MS"/>
              </a:rPr>
              <a:t>детей </a:t>
            </a:r>
            <a:r>
              <a:rPr sz="1050" spc="-26" dirty="0">
                <a:solidFill>
                  <a:srgbClr val="0031A0"/>
                </a:solidFill>
                <a:latin typeface="Trebuchet MS"/>
                <a:cs typeface="Trebuchet MS"/>
              </a:rPr>
              <a:t>и </a:t>
            </a:r>
            <a:r>
              <a:rPr sz="1050" spc="-21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050" spc="-11" dirty="0">
                <a:solidFill>
                  <a:srgbClr val="0031A0"/>
                </a:solidFill>
                <a:latin typeface="Trebuchet MS"/>
                <a:cs typeface="Trebuchet MS"/>
              </a:rPr>
              <a:t>молодежи</a:t>
            </a:r>
            <a:endParaRPr sz="1050" dirty="0">
              <a:latin typeface="Trebuchet MS"/>
              <a:cs typeface="Trebuchet M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A1CF26A7-84AA-8F3F-0854-A2452379B2BB}"/>
              </a:ext>
            </a:extLst>
          </p:cNvPr>
          <p:cNvSpPr txBox="1"/>
          <p:nvPr/>
        </p:nvSpPr>
        <p:spPr>
          <a:xfrm>
            <a:off x="7297383" y="3465904"/>
            <a:ext cx="1846617" cy="223066"/>
          </a:xfrm>
          <a:prstGeom prst="rect">
            <a:avLst/>
          </a:prstGeom>
        </p:spPr>
        <p:txBody>
          <a:bodyPr vert="horz" wrap="square" lIns="0" tIns="10025" rIns="0" bIns="0" rtlCol="0">
            <a:spAutoFit/>
          </a:bodyPr>
          <a:lstStyle/>
          <a:p>
            <a:pPr marL="13367" marR="5347" indent="90226">
              <a:lnSpc>
                <a:spcPct val="102200"/>
              </a:lnSpc>
              <a:spcBef>
                <a:spcPts val="79"/>
              </a:spcBef>
            </a:pPr>
            <a:r>
              <a:rPr sz="700" spc="16" dirty="0">
                <a:solidFill>
                  <a:srgbClr val="0031A0"/>
                </a:solidFill>
                <a:latin typeface="Trebuchet MS"/>
                <a:cs typeface="Trebuchet MS"/>
              </a:rPr>
              <a:t>Ст</a:t>
            </a:r>
            <a:r>
              <a:rPr sz="700" spc="11" dirty="0">
                <a:solidFill>
                  <a:srgbClr val="0031A0"/>
                </a:solidFill>
                <a:latin typeface="Trebuchet MS"/>
                <a:cs typeface="Trebuchet MS"/>
              </a:rPr>
              <a:t>а</a:t>
            </a:r>
            <a:r>
              <a:rPr sz="700" spc="-53" dirty="0">
                <a:solidFill>
                  <a:srgbClr val="0031A0"/>
                </a:solidFill>
                <a:latin typeface="Trebuchet MS"/>
                <a:cs typeface="Trebuchet MS"/>
              </a:rPr>
              <a:t>т</a:t>
            </a:r>
            <a:r>
              <a:rPr sz="700" spc="16" dirty="0">
                <a:solidFill>
                  <a:srgbClr val="0031A0"/>
                </a:solidFill>
                <a:latin typeface="Trebuchet MS"/>
                <a:cs typeface="Trebuchet MS"/>
              </a:rPr>
              <a:t>ь</a:t>
            </a:r>
            <a:r>
              <a:rPr sz="700" spc="21" dirty="0">
                <a:solidFill>
                  <a:srgbClr val="0031A0"/>
                </a:solidFill>
                <a:latin typeface="Trebuchet MS"/>
                <a:cs typeface="Trebuchet MS"/>
              </a:rPr>
              <a:t>я</a:t>
            </a:r>
            <a:r>
              <a:rPr sz="700" spc="-42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700" spc="53" dirty="0">
                <a:solidFill>
                  <a:srgbClr val="0031A0"/>
                </a:solidFill>
                <a:latin typeface="Trebuchet MS"/>
                <a:cs typeface="Trebuchet MS"/>
              </a:rPr>
              <a:t>2</a:t>
            </a:r>
            <a:r>
              <a:rPr sz="700" spc="-132" dirty="0">
                <a:solidFill>
                  <a:srgbClr val="0031A0"/>
                </a:solidFill>
                <a:latin typeface="Trebuchet MS"/>
                <a:cs typeface="Trebuchet MS"/>
              </a:rPr>
              <a:t>,</a:t>
            </a:r>
            <a:r>
              <a:rPr sz="700" spc="-32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700" spc="5" dirty="0">
                <a:solidFill>
                  <a:srgbClr val="0031A0"/>
                </a:solidFill>
                <a:latin typeface="Trebuchet MS"/>
                <a:cs typeface="Trebuchet MS"/>
              </a:rPr>
              <a:t>п</a:t>
            </a:r>
            <a:r>
              <a:rPr sz="700" spc="-16" dirty="0">
                <a:solidFill>
                  <a:srgbClr val="0031A0"/>
                </a:solidFill>
                <a:latin typeface="Trebuchet MS"/>
                <a:cs typeface="Trebuchet MS"/>
              </a:rPr>
              <a:t>у</a:t>
            </a:r>
            <a:r>
              <a:rPr sz="700" spc="-11" dirty="0">
                <a:solidFill>
                  <a:srgbClr val="0031A0"/>
                </a:solidFill>
                <a:latin typeface="Trebuchet MS"/>
                <a:cs typeface="Trebuchet MS"/>
              </a:rPr>
              <a:t>нк</a:t>
            </a:r>
            <a:r>
              <a:rPr sz="700" spc="-53" dirty="0">
                <a:solidFill>
                  <a:srgbClr val="0031A0"/>
                </a:solidFill>
                <a:latin typeface="Trebuchet MS"/>
                <a:cs typeface="Trebuchet MS"/>
              </a:rPr>
              <a:t>т</a:t>
            </a:r>
            <a:r>
              <a:rPr sz="700" spc="-37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700" spc="-184" dirty="0">
                <a:solidFill>
                  <a:srgbClr val="0031A0"/>
                </a:solidFill>
                <a:latin typeface="Trebuchet MS"/>
                <a:cs typeface="Trebuchet MS"/>
              </a:rPr>
              <a:t>1</a:t>
            </a:r>
            <a:r>
              <a:rPr sz="700" spc="-132" dirty="0">
                <a:solidFill>
                  <a:srgbClr val="0031A0"/>
                </a:solidFill>
                <a:latin typeface="Trebuchet MS"/>
                <a:cs typeface="Trebuchet MS"/>
              </a:rPr>
              <a:t>,</a:t>
            </a:r>
            <a:r>
              <a:rPr sz="700" spc="-32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700" spc="5" dirty="0">
                <a:solidFill>
                  <a:srgbClr val="0031A0"/>
                </a:solidFill>
                <a:latin typeface="Trebuchet MS"/>
                <a:cs typeface="Trebuchet MS"/>
              </a:rPr>
              <a:t>пп</a:t>
            </a:r>
            <a:r>
              <a:rPr sz="700" spc="-37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700" spc="-195" dirty="0">
                <a:solidFill>
                  <a:srgbClr val="0031A0"/>
                </a:solidFill>
                <a:latin typeface="Trebuchet MS"/>
                <a:cs typeface="Trebuchet MS"/>
              </a:rPr>
              <a:t>1</a:t>
            </a:r>
            <a:r>
              <a:rPr sz="700" spc="-126" dirty="0">
                <a:solidFill>
                  <a:srgbClr val="0031A0"/>
                </a:solidFill>
                <a:latin typeface="Trebuchet MS"/>
                <a:cs typeface="Trebuchet MS"/>
              </a:rPr>
              <a:t>,</a:t>
            </a:r>
            <a:r>
              <a:rPr sz="700" spc="-32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700" spc="5" dirty="0">
                <a:solidFill>
                  <a:srgbClr val="0031A0"/>
                </a:solidFill>
                <a:latin typeface="Trebuchet MS"/>
                <a:cs typeface="Trebuchet MS"/>
              </a:rPr>
              <a:t>пп</a:t>
            </a:r>
            <a:r>
              <a:rPr sz="700" spc="-37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700" spc="-47" dirty="0">
                <a:solidFill>
                  <a:srgbClr val="0031A0"/>
                </a:solidFill>
                <a:latin typeface="Trebuchet MS"/>
                <a:cs typeface="Trebuchet MS"/>
              </a:rPr>
              <a:t>2</a:t>
            </a:r>
            <a:r>
              <a:rPr sz="700" spc="-32" dirty="0">
                <a:solidFill>
                  <a:srgbClr val="0031A0"/>
                </a:solidFill>
                <a:latin typeface="Trebuchet MS"/>
                <a:cs typeface="Trebuchet MS"/>
              </a:rPr>
              <a:t>, </a:t>
            </a:r>
            <a:r>
              <a:rPr sz="700" spc="5" dirty="0" err="1">
                <a:solidFill>
                  <a:srgbClr val="0031A0"/>
                </a:solidFill>
                <a:latin typeface="Trebuchet MS"/>
                <a:cs typeface="Trebuchet MS"/>
              </a:rPr>
              <a:t>пп</a:t>
            </a:r>
            <a:r>
              <a:rPr lang="ru-RU" sz="700" spc="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700" spc="21" dirty="0">
                <a:solidFill>
                  <a:srgbClr val="0031A0"/>
                </a:solidFill>
                <a:latin typeface="Trebuchet MS"/>
                <a:cs typeface="Trebuchet MS"/>
              </a:rPr>
              <a:t>3  </a:t>
            </a:r>
            <a:r>
              <a:rPr sz="700" spc="11" dirty="0">
                <a:solidFill>
                  <a:srgbClr val="0031A0"/>
                </a:solidFill>
                <a:latin typeface="Trebuchet MS"/>
                <a:cs typeface="Trebuchet MS"/>
              </a:rPr>
              <a:t>Федерального</a:t>
            </a:r>
            <a:r>
              <a:rPr sz="700" spc="-47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700" spc="11" dirty="0">
                <a:solidFill>
                  <a:srgbClr val="0031A0"/>
                </a:solidFill>
                <a:latin typeface="Trebuchet MS"/>
                <a:cs typeface="Trebuchet MS"/>
              </a:rPr>
              <a:t>закона</a:t>
            </a:r>
            <a:r>
              <a:rPr sz="700" spc="-42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700" spc="184" dirty="0">
                <a:solidFill>
                  <a:srgbClr val="0031A0"/>
                </a:solidFill>
                <a:latin typeface="Trebuchet MS"/>
                <a:cs typeface="Trebuchet MS"/>
              </a:rPr>
              <a:t>№</a:t>
            </a:r>
            <a:r>
              <a:rPr sz="700" spc="-42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700" spc="-5" dirty="0">
                <a:solidFill>
                  <a:srgbClr val="0031A0"/>
                </a:solidFill>
                <a:latin typeface="Trebuchet MS"/>
                <a:cs typeface="Trebuchet MS"/>
              </a:rPr>
              <a:t>261-ФЗ</a:t>
            </a:r>
            <a:endParaRPr sz="700" dirty="0">
              <a:latin typeface="Trebuchet MS"/>
              <a:cs typeface="Trebuchet MS"/>
            </a:endParaRPr>
          </a:p>
        </p:txBody>
      </p:sp>
      <p:sp>
        <p:nvSpPr>
          <p:cNvPr id="14" name="object 19">
            <a:extLst>
              <a:ext uri="{FF2B5EF4-FFF2-40B4-BE49-F238E27FC236}">
                <a16:creationId xmlns:a16="http://schemas.microsoft.com/office/drawing/2014/main" id="{D44F9B44-B218-9ECF-D934-6D6E907EE78F}"/>
              </a:ext>
            </a:extLst>
          </p:cNvPr>
          <p:cNvSpPr/>
          <p:nvPr/>
        </p:nvSpPr>
        <p:spPr>
          <a:xfrm>
            <a:off x="3894648" y="4133741"/>
            <a:ext cx="5117460" cy="765915"/>
          </a:xfrm>
          <a:custGeom>
            <a:avLst/>
            <a:gdLst/>
            <a:ahLst/>
            <a:cxnLst/>
            <a:rect l="l" t="t" r="r" b="b"/>
            <a:pathLst>
              <a:path w="4862195" h="727710">
                <a:moveTo>
                  <a:pt x="0" y="208479"/>
                </a:moveTo>
                <a:lnTo>
                  <a:pt x="5506" y="160676"/>
                </a:lnTo>
                <a:lnTo>
                  <a:pt x="21190" y="116795"/>
                </a:lnTo>
                <a:lnTo>
                  <a:pt x="45800" y="78086"/>
                </a:lnTo>
                <a:lnTo>
                  <a:pt x="78086" y="45800"/>
                </a:lnTo>
                <a:lnTo>
                  <a:pt x="116795" y="21190"/>
                </a:lnTo>
                <a:lnTo>
                  <a:pt x="160676" y="5506"/>
                </a:lnTo>
                <a:lnTo>
                  <a:pt x="208479" y="0"/>
                </a:lnTo>
                <a:lnTo>
                  <a:pt x="4653625" y="0"/>
                </a:lnTo>
                <a:lnTo>
                  <a:pt x="4701427" y="5506"/>
                </a:lnTo>
                <a:lnTo>
                  <a:pt x="4745308" y="21190"/>
                </a:lnTo>
                <a:lnTo>
                  <a:pt x="4784018" y="45800"/>
                </a:lnTo>
                <a:lnTo>
                  <a:pt x="4816303" y="78086"/>
                </a:lnTo>
                <a:lnTo>
                  <a:pt x="4840914" y="116795"/>
                </a:lnTo>
                <a:lnTo>
                  <a:pt x="4856598" y="160676"/>
                </a:lnTo>
                <a:lnTo>
                  <a:pt x="4862104" y="208479"/>
                </a:lnTo>
                <a:lnTo>
                  <a:pt x="4862104" y="518757"/>
                </a:lnTo>
                <a:lnTo>
                  <a:pt x="4856598" y="566560"/>
                </a:lnTo>
                <a:lnTo>
                  <a:pt x="4840914" y="610441"/>
                </a:lnTo>
                <a:lnTo>
                  <a:pt x="4816303" y="649150"/>
                </a:lnTo>
                <a:lnTo>
                  <a:pt x="4784018" y="681436"/>
                </a:lnTo>
                <a:lnTo>
                  <a:pt x="4745308" y="706046"/>
                </a:lnTo>
                <a:lnTo>
                  <a:pt x="4701427" y="721730"/>
                </a:lnTo>
                <a:lnTo>
                  <a:pt x="4653625" y="727237"/>
                </a:lnTo>
                <a:lnTo>
                  <a:pt x="208479" y="727237"/>
                </a:lnTo>
                <a:lnTo>
                  <a:pt x="160676" y="721730"/>
                </a:lnTo>
                <a:lnTo>
                  <a:pt x="116795" y="706046"/>
                </a:lnTo>
                <a:lnTo>
                  <a:pt x="78086" y="681436"/>
                </a:lnTo>
                <a:lnTo>
                  <a:pt x="45800" y="649150"/>
                </a:lnTo>
                <a:lnTo>
                  <a:pt x="21190" y="610441"/>
                </a:lnTo>
                <a:lnTo>
                  <a:pt x="5506" y="566560"/>
                </a:lnTo>
                <a:lnTo>
                  <a:pt x="0" y="518757"/>
                </a:lnTo>
                <a:lnTo>
                  <a:pt x="0" y="208479"/>
                </a:lnTo>
                <a:close/>
              </a:path>
            </a:pathLst>
          </a:custGeom>
          <a:ln w="12700">
            <a:solidFill>
              <a:srgbClr val="547CBC"/>
            </a:solidFill>
          </a:ln>
        </p:spPr>
        <p:txBody>
          <a:bodyPr wrap="square" lIns="0" tIns="0" rIns="0" bIns="0" rtlCol="0"/>
          <a:lstStyle/>
          <a:p>
            <a:endParaRPr sz="1895"/>
          </a:p>
        </p:txBody>
      </p:sp>
      <p:sp>
        <p:nvSpPr>
          <p:cNvPr id="15" name="object 20">
            <a:extLst>
              <a:ext uri="{FF2B5EF4-FFF2-40B4-BE49-F238E27FC236}">
                <a16:creationId xmlns:a16="http://schemas.microsoft.com/office/drawing/2014/main" id="{FAF7E09E-ED22-AAE7-53A1-8A0826602936}"/>
              </a:ext>
            </a:extLst>
          </p:cNvPr>
          <p:cNvSpPr txBox="1"/>
          <p:nvPr/>
        </p:nvSpPr>
        <p:spPr>
          <a:xfrm>
            <a:off x="4428363" y="4284103"/>
            <a:ext cx="4154386" cy="398218"/>
          </a:xfrm>
          <a:prstGeom prst="rect">
            <a:avLst/>
          </a:prstGeom>
        </p:spPr>
        <p:txBody>
          <a:bodyPr vert="horz" wrap="square" lIns="0" tIns="13367" rIns="0" bIns="0" rtlCol="0">
            <a:spAutoFit/>
          </a:bodyPr>
          <a:lstStyle/>
          <a:p>
            <a:pPr algn="ctr">
              <a:lnSpc>
                <a:spcPts val="1489"/>
              </a:lnSpc>
              <a:spcBef>
                <a:spcPts val="105"/>
              </a:spcBef>
            </a:pPr>
            <a:r>
              <a:rPr sz="1263" spc="16" dirty="0" err="1">
                <a:solidFill>
                  <a:srgbClr val="0031A0"/>
                </a:solidFill>
                <a:latin typeface="Trebuchet MS"/>
                <a:cs typeface="Trebuchet MS"/>
              </a:rPr>
              <a:t>Федеральн</a:t>
            </a:r>
            <a:r>
              <a:rPr lang="ru-RU" sz="1263" spc="16" dirty="0" err="1">
                <a:solidFill>
                  <a:srgbClr val="0031A0"/>
                </a:solidFill>
                <a:latin typeface="Trebuchet MS"/>
                <a:cs typeface="Trebuchet MS"/>
              </a:rPr>
              <a:t>ый</a:t>
            </a:r>
            <a:r>
              <a:rPr sz="1263" spc="-53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63" spc="21" dirty="0" err="1">
                <a:solidFill>
                  <a:srgbClr val="0031A0"/>
                </a:solidFill>
                <a:latin typeface="Trebuchet MS"/>
                <a:cs typeface="Trebuchet MS"/>
              </a:rPr>
              <a:t>закон</a:t>
            </a:r>
            <a:r>
              <a:rPr sz="1263" spc="-42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63" spc="247" dirty="0">
                <a:solidFill>
                  <a:srgbClr val="0031A0"/>
                </a:solidFill>
                <a:latin typeface="Trebuchet MS"/>
                <a:cs typeface="Trebuchet MS"/>
              </a:rPr>
              <a:t>№</a:t>
            </a:r>
            <a:r>
              <a:rPr sz="1263" spc="-53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63" spc="-5" dirty="0">
                <a:solidFill>
                  <a:srgbClr val="0031A0"/>
                </a:solidFill>
                <a:latin typeface="Trebuchet MS"/>
                <a:cs typeface="Trebuchet MS"/>
              </a:rPr>
              <a:t>261-ФЗ</a:t>
            </a:r>
            <a:r>
              <a:rPr sz="1263" spc="-53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63" spc="-11" dirty="0">
                <a:solidFill>
                  <a:srgbClr val="0031A0"/>
                </a:solidFill>
                <a:latin typeface="Trebuchet MS"/>
                <a:cs typeface="Trebuchet MS"/>
              </a:rPr>
              <a:t>от</a:t>
            </a:r>
            <a:r>
              <a:rPr sz="1263" spc="-47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63" spc="-16" dirty="0">
                <a:solidFill>
                  <a:srgbClr val="0031A0"/>
                </a:solidFill>
                <a:latin typeface="Trebuchet MS"/>
                <a:cs typeface="Trebuchet MS"/>
              </a:rPr>
              <a:t>14.07.2022</a:t>
            </a:r>
            <a:endParaRPr sz="1263" dirty="0">
              <a:latin typeface="Trebuchet MS"/>
              <a:cs typeface="Trebuchet MS"/>
            </a:endParaRPr>
          </a:p>
          <a:p>
            <a:pPr algn="ctr">
              <a:lnSpc>
                <a:spcPts val="1489"/>
              </a:lnSpc>
            </a:pPr>
            <a:r>
              <a:rPr sz="1263" dirty="0">
                <a:solidFill>
                  <a:srgbClr val="0031A0"/>
                </a:solidFill>
                <a:latin typeface="Trebuchet MS"/>
                <a:cs typeface="Trebuchet MS"/>
              </a:rPr>
              <a:t>«О</a:t>
            </a:r>
            <a:r>
              <a:rPr sz="1263" spc="-63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63" dirty="0">
                <a:solidFill>
                  <a:srgbClr val="0031A0"/>
                </a:solidFill>
                <a:latin typeface="Trebuchet MS"/>
                <a:cs typeface="Trebuchet MS"/>
              </a:rPr>
              <a:t>российском</a:t>
            </a:r>
            <a:r>
              <a:rPr sz="1263" spc="-53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63" spc="-16" dirty="0">
                <a:solidFill>
                  <a:srgbClr val="0031A0"/>
                </a:solidFill>
                <a:latin typeface="Trebuchet MS"/>
                <a:cs typeface="Trebuchet MS"/>
              </a:rPr>
              <a:t>движении</a:t>
            </a:r>
            <a:r>
              <a:rPr sz="1263" spc="-58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63" spc="-16" dirty="0">
                <a:solidFill>
                  <a:srgbClr val="0031A0"/>
                </a:solidFill>
                <a:latin typeface="Trebuchet MS"/>
                <a:cs typeface="Trebuchet MS"/>
              </a:rPr>
              <a:t>детей</a:t>
            </a:r>
            <a:r>
              <a:rPr sz="1263" spc="-53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63" spc="-26" dirty="0">
                <a:solidFill>
                  <a:srgbClr val="0031A0"/>
                </a:solidFill>
                <a:latin typeface="Trebuchet MS"/>
                <a:cs typeface="Trebuchet MS"/>
              </a:rPr>
              <a:t>и</a:t>
            </a:r>
            <a:r>
              <a:rPr sz="1263" spc="-58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63" spc="-21" dirty="0">
                <a:solidFill>
                  <a:srgbClr val="0031A0"/>
                </a:solidFill>
                <a:latin typeface="Trebuchet MS"/>
                <a:cs typeface="Trebuchet MS"/>
              </a:rPr>
              <a:t>молодежи»</a:t>
            </a:r>
            <a:endParaRPr sz="1263" dirty="0">
              <a:latin typeface="Trebuchet MS"/>
              <a:cs typeface="Trebuchet MS"/>
            </a:endParaRPr>
          </a:p>
        </p:txBody>
      </p:sp>
      <p:pic>
        <p:nvPicPr>
          <p:cNvPr id="16" name="object 8">
            <a:extLst>
              <a:ext uri="{FF2B5EF4-FFF2-40B4-BE49-F238E27FC236}">
                <a16:creationId xmlns:a16="http://schemas.microsoft.com/office/drawing/2014/main" id="{095C5A93-5CDC-2134-4225-13AE3A6CC53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99349" y="0"/>
            <a:ext cx="2557351" cy="89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43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42" y="221239"/>
            <a:ext cx="609600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000" b="1" dirty="0">
                <a:latin typeface="Arial Black" panose="020B0A04020102020204" pitchFamily="34" charset="0"/>
                <a:ea typeface="PT Astra Serif" panose="020A0603040505020204" pitchFamily="18" charset="-52"/>
              </a:rPr>
              <a:t>Российское движение детей и молодежи «Движение первых»</a:t>
            </a:r>
            <a:endParaRPr sz="2000" spc="-5" dirty="0"/>
          </a:p>
        </p:txBody>
      </p:sp>
      <p:sp>
        <p:nvSpPr>
          <p:cNvPr id="30" name="TextBox 29"/>
          <p:cNvSpPr txBox="1"/>
          <p:nvPr/>
        </p:nvSpPr>
        <p:spPr>
          <a:xfrm>
            <a:off x="304800" y="4284103"/>
            <a:ext cx="3048000" cy="61555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r"/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Департамент воспитания и социализации детей </a:t>
            </a:r>
          </a:p>
          <a:p>
            <a:pPr algn="r"/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Министерства просвещения и воспитания </a:t>
            </a:r>
          </a:p>
          <a:p>
            <a:pPr algn="r"/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Ульяновской области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25689"/>
            <a:ext cx="350054" cy="491166"/>
          </a:xfrm>
          <a:prstGeom prst="rect">
            <a:avLst/>
          </a:prstGeom>
        </p:spPr>
      </p:pic>
      <p:pic>
        <p:nvPicPr>
          <p:cNvPr id="16" name="object 8">
            <a:extLst>
              <a:ext uri="{FF2B5EF4-FFF2-40B4-BE49-F238E27FC236}">
                <a16:creationId xmlns:a16="http://schemas.microsoft.com/office/drawing/2014/main" id="{095C5A93-5CDC-2134-4225-13AE3A6CC53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99349" y="0"/>
            <a:ext cx="2557351" cy="898872"/>
          </a:xfrm>
          <a:prstGeom prst="rect">
            <a:avLst/>
          </a:prstGeom>
        </p:spPr>
      </p:pic>
      <p:sp>
        <p:nvSpPr>
          <p:cNvPr id="18" name="object 4">
            <a:extLst>
              <a:ext uri="{FF2B5EF4-FFF2-40B4-BE49-F238E27FC236}">
                <a16:creationId xmlns:a16="http://schemas.microsoft.com/office/drawing/2014/main" id="{04A1733F-2A5F-FBBA-016E-DA52DE0A3F67}"/>
              </a:ext>
            </a:extLst>
          </p:cNvPr>
          <p:cNvSpPr txBox="1"/>
          <p:nvPr/>
        </p:nvSpPr>
        <p:spPr>
          <a:xfrm>
            <a:off x="898274" y="2009691"/>
            <a:ext cx="2124425" cy="622192"/>
          </a:xfrm>
          <a:prstGeom prst="roundRect">
            <a:avLst/>
          </a:prstGeom>
          <a:ln>
            <a:solidFill>
              <a:srgbClr val="002060"/>
            </a:solidFill>
          </a:ln>
        </p:spPr>
        <p:txBody>
          <a:bodyPr vert="horz" wrap="square" lIns="0" tIns="13367" rIns="0" bIns="0" rtlCol="0">
            <a:spAutoFit/>
          </a:bodyPr>
          <a:lstStyle/>
          <a:p>
            <a:pPr algn="ctr">
              <a:spcBef>
                <a:spcPts val="105"/>
              </a:spcBef>
            </a:pPr>
            <a:r>
              <a:rPr sz="1200" b="1" spc="-26" dirty="0">
                <a:solidFill>
                  <a:srgbClr val="0031A0"/>
                </a:solidFill>
                <a:latin typeface="Arial"/>
                <a:cs typeface="Arial"/>
              </a:rPr>
              <a:t>Участники-обучающиеся</a:t>
            </a:r>
            <a:endParaRPr sz="1200" dirty="0">
              <a:latin typeface="Arial"/>
              <a:cs typeface="Arial"/>
            </a:endParaRPr>
          </a:p>
          <a:p>
            <a:pPr marL="231913" marR="223893" algn="ctr">
              <a:spcBef>
                <a:spcPts val="100"/>
              </a:spcBef>
            </a:pPr>
            <a:r>
              <a:rPr sz="1100" b="1" spc="42" dirty="0">
                <a:solidFill>
                  <a:srgbClr val="0031A0"/>
                </a:solidFill>
                <a:latin typeface="Arial"/>
                <a:cs typeface="Arial"/>
              </a:rPr>
              <a:t>ш</a:t>
            </a:r>
            <a:r>
              <a:rPr sz="1100" b="1" spc="26" dirty="0">
                <a:solidFill>
                  <a:srgbClr val="0031A0"/>
                </a:solidFill>
                <a:latin typeface="Arial"/>
                <a:cs typeface="Arial"/>
              </a:rPr>
              <a:t>к</a:t>
            </a:r>
            <a:r>
              <a:rPr sz="1100" b="1" spc="-53" dirty="0">
                <a:solidFill>
                  <a:srgbClr val="0031A0"/>
                </a:solidFill>
                <a:latin typeface="Arial"/>
                <a:cs typeface="Arial"/>
              </a:rPr>
              <a:t>о</a:t>
            </a:r>
            <a:r>
              <a:rPr sz="1100" b="1" spc="-58" dirty="0">
                <a:solidFill>
                  <a:srgbClr val="0031A0"/>
                </a:solidFill>
                <a:latin typeface="Arial"/>
                <a:cs typeface="Arial"/>
              </a:rPr>
              <a:t>л</a:t>
            </a:r>
            <a:r>
              <a:rPr sz="1100" b="1" spc="-53" dirty="0">
                <a:solidFill>
                  <a:srgbClr val="0031A0"/>
                </a:solidFill>
                <a:latin typeface="Arial"/>
                <a:cs typeface="Arial"/>
              </a:rPr>
              <a:t>ь</a:t>
            </a:r>
            <a:r>
              <a:rPr sz="1100" b="1" spc="-16" dirty="0">
                <a:solidFill>
                  <a:srgbClr val="0031A0"/>
                </a:solidFill>
                <a:latin typeface="Arial"/>
                <a:cs typeface="Arial"/>
              </a:rPr>
              <a:t>н</a:t>
            </a:r>
            <a:r>
              <a:rPr sz="1100" b="1" spc="-32" dirty="0">
                <a:solidFill>
                  <a:srgbClr val="0031A0"/>
                </a:solidFill>
                <a:latin typeface="Arial"/>
                <a:cs typeface="Arial"/>
              </a:rPr>
              <a:t>и</a:t>
            </a:r>
            <a:r>
              <a:rPr sz="1100" b="1" spc="47" dirty="0">
                <a:solidFill>
                  <a:srgbClr val="0031A0"/>
                </a:solidFill>
                <a:latin typeface="Arial"/>
                <a:cs typeface="Arial"/>
              </a:rPr>
              <a:t>к</a:t>
            </a:r>
            <a:r>
              <a:rPr sz="1100" b="1" spc="-32" dirty="0">
                <a:solidFill>
                  <a:srgbClr val="0031A0"/>
                </a:solidFill>
                <a:latin typeface="Arial"/>
                <a:cs typeface="Arial"/>
              </a:rPr>
              <a:t>и</a:t>
            </a:r>
            <a:r>
              <a:rPr sz="1100" b="1" spc="-21" dirty="0">
                <a:solidFill>
                  <a:srgbClr val="0031A0"/>
                </a:solidFill>
                <a:latin typeface="Arial"/>
                <a:cs typeface="Arial"/>
              </a:rPr>
              <a:t> </a:t>
            </a:r>
            <a:r>
              <a:rPr sz="1100" b="1" spc="-147" dirty="0">
                <a:solidFill>
                  <a:srgbClr val="0031A0"/>
                </a:solidFill>
                <a:latin typeface="Arial"/>
                <a:cs typeface="Arial"/>
              </a:rPr>
              <a:t>1</a:t>
            </a:r>
            <a:r>
              <a:rPr sz="1100" b="1" spc="-42" dirty="0">
                <a:solidFill>
                  <a:srgbClr val="0031A0"/>
                </a:solidFill>
                <a:latin typeface="Arial"/>
                <a:cs typeface="Arial"/>
              </a:rPr>
              <a:t>-</a:t>
            </a:r>
            <a:r>
              <a:rPr sz="1100" b="1" spc="-142" dirty="0">
                <a:solidFill>
                  <a:srgbClr val="0031A0"/>
                </a:solidFill>
                <a:latin typeface="Arial"/>
                <a:cs typeface="Arial"/>
              </a:rPr>
              <a:t>11</a:t>
            </a:r>
            <a:r>
              <a:rPr sz="1100" b="1" spc="-21" dirty="0">
                <a:solidFill>
                  <a:srgbClr val="0031A0"/>
                </a:solidFill>
                <a:latin typeface="Arial"/>
                <a:cs typeface="Arial"/>
              </a:rPr>
              <a:t> </a:t>
            </a:r>
            <a:r>
              <a:rPr sz="1100" b="1" spc="42" dirty="0">
                <a:solidFill>
                  <a:srgbClr val="0031A0"/>
                </a:solidFill>
                <a:latin typeface="Arial"/>
                <a:cs typeface="Arial"/>
              </a:rPr>
              <a:t>к</a:t>
            </a:r>
            <a:r>
              <a:rPr sz="1100" b="1" spc="-58" dirty="0">
                <a:solidFill>
                  <a:srgbClr val="0031A0"/>
                </a:solidFill>
                <a:latin typeface="Arial"/>
                <a:cs typeface="Arial"/>
              </a:rPr>
              <a:t>л</a:t>
            </a:r>
            <a:r>
              <a:rPr sz="1100" b="1" spc="-11" dirty="0">
                <a:solidFill>
                  <a:srgbClr val="0031A0"/>
                </a:solidFill>
                <a:latin typeface="Arial"/>
                <a:cs typeface="Arial"/>
              </a:rPr>
              <a:t>а</a:t>
            </a:r>
            <a:r>
              <a:rPr sz="1100" b="1" spc="-58" dirty="0">
                <a:solidFill>
                  <a:srgbClr val="0031A0"/>
                </a:solidFill>
                <a:latin typeface="Arial"/>
                <a:cs typeface="Arial"/>
              </a:rPr>
              <a:t>сс</a:t>
            </a:r>
            <a:r>
              <a:rPr sz="1100" b="1" spc="-100" dirty="0">
                <a:solidFill>
                  <a:srgbClr val="0031A0"/>
                </a:solidFill>
                <a:latin typeface="Arial"/>
                <a:cs typeface="Arial"/>
              </a:rPr>
              <a:t>ы</a:t>
            </a:r>
            <a:r>
              <a:rPr sz="1100" b="1" spc="-16" dirty="0">
                <a:solidFill>
                  <a:srgbClr val="0031A0"/>
                </a:solidFill>
                <a:latin typeface="Arial"/>
                <a:cs typeface="Arial"/>
              </a:rPr>
              <a:t>,  </a:t>
            </a:r>
            <a:endParaRPr lang="ru-RU" sz="1100" b="1" spc="-16" dirty="0">
              <a:solidFill>
                <a:srgbClr val="0031A0"/>
              </a:solidFill>
              <a:latin typeface="Arial"/>
              <a:cs typeface="Arial"/>
            </a:endParaRPr>
          </a:p>
          <a:p>
            <a:pPr marL="231913" marR="223893" algn="ctr">
              <a:spcBef>
                <a:spcPts val="100"/>
              </a:spcBef>
            </a:pPr>
            <a:r>
              <a:rPr sz="1100" b="1" spc="-11" dirty="0">
                <a:solidFill>
                  <a:srgbClr val="0031A0"/>
                </a:solidFill>
                <a:latin typeface="Arial"/>
                <a:cs typeface="Arial"/>
              </a:rPr>
              <a:t>а</a:t>
            </a:r>
            <a:r>
              <a:rPr sz="1100" b="1" spc="-21" dirty="0">
                <a:solidFill>
                  <a:srgbClr val="0031A0"/>
                </a:solidFill>
                <a:latin typeface="Arial"/>
                <a:cs typeface="Arial"/>
              </a:rPr>
              <a:t> </a:t>
            </a:r>
            <a:r>
              <a:rPr sz="1100" b="1" spc="-58" dirty="0">
                <a:solidFill>
                  <a:srgbClr val="0031A0"/>
                </a:solidFill>
                <a:latin typeface="Arial"/>
                <a:cs typeface="Arial"/>
              </a:rPr>
              <a:t>т</a:t>
            </a:r>
            <a:r>
              <a:rPr sz="1100" b="1" spc="-11" dirty="0">
                <a:solidFill>
                  <a:srgbClr val="0031A0"/>
                </a:solidFill>
                <a:latin typeface="Arial"/>
                <a:cs typeface="Arial"/>
              </a:rPr>
              <a:t>а</a:t>
            </a:r>
            <a:r>
              <a:rPr sz="1100" b="1" spc="42" dirty="0">
                <a:solidFill>
                  <a:srgbClr val="0031A0"/>
                </a:solidFill>
                <a:latin typeface="Arial"/>
                <a:cs typeface="Arial"/>
              </a:rPr>
              <a:t>к</a:t>
            </a:r>
            <a:r>
              <a:rPr sz="1100" b="1" spc="74" dirty="0">
                <a:solidFill>
                  <a:srgbClr val="0031A0"/>
                </a:solidFill>
                <a:latin typeface="Arial"/>
                <a:cs typeface="Arial"/>
              </a:rPr>
              <a:t>ж</a:t>
            </a:r>
            <a:r>
              <a:rPr sz="1100" b="1" spc="-11" dirty="0">
                <a:solidFill>
                  <a:srgbClr val="0031A0"/>
                </a:solidFill>
                <a:latin typeface="Arial"/>
                <a:cs typeface="Arial"/>
              </a:rPr>
              <a:t>е</a:t>
            </a:r>
            <a:r>
              <a:rPr sz="1100" b="1" spc="-21" dirty="0">
                <a:solidFill>
                  <a:srgbClr val="0031A0"/>
                </a:solidFill>
                <a:latin typeface="Arial"/>
                <a:cs typeface="Arial"/>
              </a:rPr>
              <a:t> </a:t>
            </a:r>
            <a:r>
              <a:rPr sz="1100" b="1" spc="-68" dirty="0">
                <a:solidFill>
                  <a:srgbClr val="0031A0"/>
                </a:solidFill>
                <a:latin typeface="Arial"/>
                <a:cs typeface="Arial"/>
              </a:rPr>
              <a:t>с</a:t>
            </a:r>
            <a:r>
              <a:rPr sz="1100" b="1" spc="-63" dirty="0">
                <a:solidFill>
                  <a:srgbClr val="0031A0"/>
                </a:solidFill>
                <a:latin typeface="Arial"/>
                <a:cs typeface="Arial"/>
              </a:rPr>
              <a:t>т</a:t>
            </a:r>
            <a:r>
              <a:rPr sz="1100" b="1" spc="-47" dirty="0">
                <a:solidFill>
                  <a:srgbClr val="0031A0"/>
                </a:solidFill>
                <a:latin typeface="Arial"/>
                <a:cs typeface="Arial"/>
              </a:rPr>
              <a:t>уд</a:t>
            </a:r>
            <a:r>
              <a:rPr sz="1100" b="1" spc="-11" dirty="0">
                <a:solidFill>
                  <a:srgbClr val="0031A0"/>
                </a:solidFill>
                <a:latin typeface="Arial"/>
                <a:cs typeface="Arial"/>
              </a:rPr>
              <a:t>е</a:t>
            </a:r>
            <a:r>
              <a:rPr sz="1100" b="1" spc="-16" dirty="0">
                <a:solidFill>
                  <a:srgbClr val="0031A0"/>
                </a:solidFill>
                <a:latin typeface="Arial"/>
                <a:cs typeface="Arial"/>
              </a:rPr>
              <a:t>н</a:t>
            </a:r>
            <a:r>
              <a:rPr sz="1100" b="1" spc="-58" dirty="0">
                <a:solidFill>
                  <a:srgbClr val="0031A0"/>
                </a:solidFill>
                <a:latin typeface="Arial"/>
                <a:cs typeface="Arial"/>
              </a:rPr>
              <a:t>т</a:t>
            </a:r>
            <a:r>
              <a:rPr sz="1100" b="1" spc="-63" dirty="0">
                <a:solidFill>
                  <a:srgbClr val="0031A0"/>
                </a:solidFill>
                <a:latin typeface="Arial"/>
                <a:cs typeface="Arial"/>
              </a:rPr>
              <a:t>ы</a:t>
            </a:r>
            <a:r>
              <a:rPr sz="1100" b="1" spc="-32" dirty="0">
                <a:solidFill>
                  <a:srgbClr val="0031A0"/>
                </a:solidFill>
                <a:latin typeface="Arial"/>
                <a:cs typeface="Arial"/>
              </a:rPr>
              <a:t> </a:t>
            </a:r>
            <a:r>
              <a:rPr sz="1100" b="1" spc="-53" dirty="0">
                <a:solidFill>
                  <a:srgbClr val="0031A0"/>
                </a:solidFill>
                <a:latin typeface="Arial"/>
                <a:cs typeface="Arial"/>
              </a:rPr>
              <a:t>С</a:t>
            </a:r>
            <a:r>
              <a:rPr sz="1100" b="1" spc="21" dirty="0">
                <a:solidFill>
                  <a:srgbClr val="0031A0"/>
                </a:solidFill>
                <a:latin typeface="Arial"/>
                <a:cs typeface="Arial"/>
              </a:rPr>
              <a:t>П</a:t>
            </a:r>
            <a:r>
              <a:rPr sz="1100" b="1" spc="-16" dirty="0">
                <a:solidFill>
                  <a:srgbClr val="0031A0"/>
                </a:solidFill>
                <a:latin typeface="Arial"/>
                <a:cs typeface="Arial"/>
              </a:rPr>
              <a:t>О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1DEC095D-1E20-26EA-7CE3-C107C64D5DED}"/>
              </a:ext>
            </a:extLst>
          </p:cNvPr>
          <p:cNvSpPr txBox="1"/>
          <p:nvPr/>
        </p:nvSpPr>
        <p:spPr>
          <a:xfrm>
            <a:off x="3184813" y="2035046"/>
            <a:ext cx="2762341" cy="597548"/>
          </a:xfrm>
          <a:prstGeom prst="roundRect">
            <a:avLst/>
          </a:prstGeom>
          <a:ln>
            <a:solidFill>
              <a:srgbClr val="002060"/>
            </a:solidFill>
          </a:ln>
        </p:spPr>
        <p:txBody>
          <a:bodyPr vert="horz" wrap="square" lIns="0" tIns="16708" rIns="0" bIns="0" rtlCol="0">
            <a:spAutoFit/>
          </a:bodyPr>
          <a:lstStyle/>
          <a:p>
            <a:pPr marL="13367" marR="5347" indent="668" algn="ctr">
              <a:lnSpc>
                <a:spcPct val="98500"/>
              </a:lnSpc>
              <a:spcBef>
                <a:spcPts val="132"/>
              </a:spcBef>
            </a:pPr>
            <a:r>
              <a:rPr sz="1200" b="1" spc="-26" dirty="0" err="1">
                <a:solidFill>
                  <a:srgbClr val="0031A0"/>
                </a:solidFill>
                <a:latin typeface="Arial"/>
                <a:cs typeface="Arial"/>
              </a:rPr>
              <a:t>Участники-наставники</a:t>
            </a:r>
            <a:r>
              <a:rPr sz="1200" b="1" spc="-26" dirty="0">
                <a:solidFill>
                  <a:srgbClr val="0031A0"/>
                </a:solidFill>
                <a:latin typeface="Arial"/>
                <a:cs typeface="Arial"/>
              </a:rPr>
              <a:t> </a:t>
            </a:r>
            <a:endParaRPr lang="ru-RU" sz="1200" b="1" spc="-26" dirty="0">
              <a:solidFill>
                <a:srgbClr val="0031A0"/>
              </a:solidFill>
              <a:latin typeface="Arial"/>
              <a:cs typeface="Arial"/>
            </a:endParaRPr>
          </a:p>
          <a:p>
            <a:pPr marL="13367" marR="5347" indent="668" algn="ctr">
              <a:lnSpc>
                <a:spcPct val="98500"/>
              </a:lnSpc>
              <a:spcBef>
                <a:spcPts val="132"/>
              </a:spcBef>
            </a:pPr>
            <a:r>
              <a:rPr lang="ru-RU" sz="1100" b="1" spc="-21" dirty="0">
                <a:solidFill>
                  <a:srgbClr val="0031A0"/>
                </a:solidFill>
                <a:latin typeface="Arial"/>
                <a:cs typeface="Arial"/>
              </a:rPr>
              <a:t>педагоги, </a:t>
            </a:r>
            <a:r>
              <a:rPr sz="1050" b="1" spc="-37" dirty="0" err="1">
                <a:solidFill>
                  <a:srgbClr val="0031A0"/>
                </a:solidFill>
                <a:latin typeface="Arial"/>
                <a:cs typeface="Arial"/>
              </a:rPr>
              <a:t>родители</a:t>
            </a:r>
            <a:r>
              <a:rPr sz="1050" b="1" spc="-37" dirty="0">
                <a:solidFill>
                  <a:srgbClr val="0031A0"/>
                </a:solidFill>
                <a:latin typeface="Arial"/>
                <a:cs typeface="Arial"/>
              </a:rPr>
              <a:t> </a:t>
            </a:r>
            <a:r>
              <a:rPr sz="1050" b="1" spc="-32" dirty="0">
                <a:solidFill>
                  <a:srgbClr val="0031A0"/>
                </a:solidFill>
                <a:latin typeface="Arial"/>
                <a:cs typeface="Arial"/>
              </a:rPr>
              <a:t>и иные </a:t>
            </a:r>
            <a:r>
              <a:rPr sz="1050" b="1" spc="-16" dirty="0">
                <a:solidFill>
                  <a:srgbClr val="0031A0"/>
                </a:solidFill>
                <a:latin typeface="Arial"/>
                <a:cs typeface="Arial"/>
              </a:rPr>
              <a:t>законные </a:t>
            </a:r>
            <a:r>
              <a:rPr sz="1050" b="1" spc="-337" dirty="0">
                <a:solidFill>
                  <a:srgbClr val="0031A0"/>
                </a:solidFill>
                <a:latin typeface="Arial"/>
                <a:cs typeface="Arial"/>
              </a:rPr>
              <a:t> </a:t>
            </a:r>
            <a:r>
              <a:rPr sz="1050" b="1" spc="-37" dirty="0" err="1">
                <a:solidFill>
                  <a:srgbClr val="0031A0"/>
                </a:solidFill>
                <a:latin typeface="Arial"/>
                <a:cs typeface="Arial"/>
              </a:rPr>
              <a:t>представители</a:t>
            </a:r>
            <a:r>
              <a:rPr sz="1050" b="1" spc="-37" dirty="0">
                <a:solidFill>
                  <a:srgbClr val="0031A0"/>
                </a:solidFill>
                <a:latin typeface="Arial"/>
                <a:cs typeface="Arial"/>
              </a:rPr>
              <a:t> </a:t>
            </a:r>
            <a:r>
              <a:rPr sz="1050" b="1" spc="-26" dirty="0" err="1">
                <a:solidFill>
                  <a:srgbClr val="0031A0"/>
                </a:solidFill>
                <a:latin typeface="Arial"/>
                <a:cs typeface="Arial"/>
              </a:rPr>
              <a:t>участников</a:t>
            </a:r>
            <a:r>
              <a:rPr sz="1050" b="1" spc="-26" dirty="0">
                <a:solidFill>
                  <a:srgbClr val="0031A0"/>
                </a:solidFill>
                <a:latin typeface="Arial"/>
                <a:cs typeface="Arial"/>
              </a:rPr>
              <a:t>-</a:t>
            </a:r>
            <a:r>
              <a:rPr sz="1050" b="1" spc="-337" dirty="0">
                <a:solidFill>
                  <a:srgbClr val="0031A0"/>
                </a:solidFill>
                <a:latin typeface="Arial"/>
                <a:cs typeface="Arial"/>
              </a:rPr>
              <a:t> </a:t>
            </a:r>
            <a:r>
              <a:rPr sz="1050" b="1" spc="-32" dirty="0">
                <a:solidFill>
                  <a:srgbClr val="0031A0"/>
                </a:solidFill>
                <a:latin typeface="Arial"/>
                <a:cs typeface="Arial"/>
              </a:rPr>
              <a:t>обучающихся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20" name="object 8">
            <a:extLst>
              <a:ext uri="{FF2B5EF4-FFF2-40B4-BE49-F238E27FC236}">
                <a16:creationId xmlns:a16="http://schemas.microsoft.com/office/drawing/2014/main" id="{F7E42C50-4FC5-DFA8-639F-D4831ED1B4E2}"/>
              </a:ext>
            </a:extLst>
          </p:cNvPr>
          <p:cNvSpPr txBox="1"/>
          <p:nvPr/>
        </p:nvSpPr>
        <p:spPr>
          <a:xfrm>
            <a:off x="3131848" y="1111764"/>
            <a:ext cx="2971798" cy="246353"/>
          </a:xfrm>
          <a:prstGeom prst="rect">
            <a:avLst/>
          </a:prstGeom>
        </p:spPr>
        <p:txBody>
          <a:bodyPr vert="horz" wrap="square" lIns="0" tIns="28070" rIns="0" bIns="0" rtlCol="0">
            <a:spAutoFit/>
          </a:bodyPr>
          <a:lstStyle/>
          <a:p>
            <a:pPr marL="394319" marR="5347" indent="-380952">
              <a:lnSpc>
                <a:spcPts val="1695"/>
              </a:lnSpc>
              <a:spcBef>
                <a:spcPts val="221"/>
              </a:spcBef>
            </a:pPr>
            <a:r>
              <a:rPr sz="1474" b="1" spc="-26" dirty="0">
                <a:solidFill>
                  <a:srgbClr val="0031A0"/>
                </a:solidFill>
                <a:latin typeface="Arial"/>
                <a:cs typeface="Arial"/>
              </a:rPr>
              <a:t>Участие</a:t>
            </a:r>
            <a:r>
              <a:rPr sz="1474" b="1" spc="-68" dirty="0">
                <a:solidFill>
                  <a:srgbClr val="0031A0"/>
                </a:solidFill>
                <a:latin typeface="Arial"/>
                <a:cs typeface="Arial"/>
              </a:rPr>
              <a:t> </a:t>
            </a:r>
            <a:r>
              <a:rPr sz="1474" b="1" dirty="0">
                <a:solidFill>
                  <a:srgbClr val="0031A0"/>
                </a:solidFill>
                <a:latin typeface="Arial"/>
                <a:cs typeface="Arial"/>
              </a:rPr>
              <a:t>граждан</a:t>
            </a:r>
            <a:r>
              <a:rPr sz="1474" b="1" spc="-63" dirty="0">
                <a:solidFill>
                  <a:srgbClr val="0031A0"/>
                </a:solidFill>
                <a:latin typeface="Arial"/>
                <a:cs typeface="Arial"/>
              </a:rPr>
              <a:t> </a:t>
            </a:r>
            <a:r>
              <a:rPr sz="1474" b="1" spc="-21" dirty="0">
                <a:solidFill>
                  <a:srgbClr val="0031A0"/>
                </a:solidFill>
                <a:latin typeface="Arial"/>
                <a:cs typeface="Arial"/>
              </a:rPr>
              <a:t>в </a:t>
            </a:r>
            <a:r>
              <a:rPr sz="1474" b="1" spc="-395" dirty="0">
                <a:solidFill>
                  <a:srgbClr val="0031A0"/>
                </a:solidFill>
                <a:latin typeface="Arial"/>
                <a:cs typeface="Arial"/>
              </a:rPr>
              <a:t> </a:t>
            </a:r>
            <a:r>
              <a:rPr sz="1474" b="1" spc="-5" dirty="0">
                <a:solidFill>
                  <a:srgbClr val="0031A0"/>
                </a:solidFill>
                <a:latin typeface="Arial"/>
                <a:cs typeface="Arial"/>
              </a:rPr>
              <a:t>Движении</a:t>
            </a:r>
            <a:endParaRPr sz="1474" dirty="0">
              <a:latin typeface="Arial"/>
              <a:cs typeface="Arial"/>
            </a:endParaRPr>
          </a:p>
        </p:txBody>
      </p:sp>
      <p:grpSp>
        <p:nvGrpSpPr>
          <p:cNvPr id="21" name="object 9">
            <a:extLst>
              <a:ext uri="{FF2B5EF4-FFF2-40B4-BE49-F238E27FC236}">
                <a16:creationId xmlns:a16="http://schemas.microsoft.com/office/drawing/2014/main" id="{521EB5D7-F108-0BA5-7D22-D0B581EA731C}"/>
              </a:ext>
            </a:extLst>
          </p:cNvPr>
          <p:cNvGrpSpPr/>
          <p:nvPr/>
        </p:nvGrpSpPr>
        <p:grpSpPr>
          <a:xfrm>
            <a:off x="1828801" y="1374469"/>
            <a:ext cx="5442686" cy="631311"/>
            <a:chOff x="2482463" y="1726835"/>
            <a:chExt cx="4963921" cy="567055"/>
          </a:xfrm>
        </p:grpSpPr>
        <p:sp>
          <p:nvSpPr>
            <p:cNvPr id="22" name="object 10">
              <a:extLst>
                <a:ext uri="{FF2B5EF4-FFF2-40B4-BE49-F238E27FC236}">
                  <a16:creationId xmlns:a16="http://schemas.microsoft.com/office/drawing/2014/main" id="{D8C25834-E036-193A-DF6A-E064499EAAC7}"/>
                </a:ext>
              </a:extLst>
            </p:cNvPr>
            <p:cNvSpPr/>
            <p:nvPr/>
          </p:nvSpPr>
          <p:spPr>
            <a:xfrm>
              <a:off x="5000483" y="1726835"/>
              <a:ext cx="0" cy="567055"/>
            </a:xfrm>
            <a:custGeom>
              <a:avLst/>
              <a:gdLst/>
              <a:ahLst/>
              <a:cxnLst/>
              <a:rect l="l" t="t" r="r" b="b"/>
              <a:pathLst>
                <a:path h="567055">
                  <a:moveTo>
                    <a:pt x="6" y="0"/>
                  </a:moveTo>
                  <a:lnTo>
                    <a:pt x="0" y="566556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95"/>
            </a:p>
          </p:txBody>
        </p:sp>
        <p:sp>
          <p:nvSpPr>
            <p:cNvPr id="23" name="object 11">
              <a:extLst>
                <a:ext uri="{FF2B5EF4-FFF2-40B4-BE49-F238E27FC236}">
                  <a16:creationId xmlns:a16="http://schemas.microsoft.com/office/drawing/2014/main" id="{548EF98E-A168-7153-56B4-B279D56F73DB}"/>
                </a:ext>
              </a:extLst>
            </p:cNvPr>
            <p:cNvSpPr/>
            <p:nvPr/>
          </p:nvSpPr>
          <p:spPr>
            <a:xfrm>
              <a:off x="2482463" y="1947859"/>
              <a:ext cx="4963921" cy="96708"/>
            </a:xfrm>
            <a:custGeom>
              <a:avLst/>
              <a:gdLst/>
              <a:ahLst/>
              <a:cxnLst/>
              <a:rect l="l" t="t" r="r" b="b"/>
              <a:pathLst>
                <a:path w="6508115">
                  <a:moveTo>
                    <a:pt x="0" y="0"/>
                  </a:moveTo>
                  <a:lnTo>
                    <a:pt x="6507990" y="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95" dirty="0"/>
            </a:p>
          </p:txBody>
        </p:sp>
      </p:grpSp>
      <p:sp>
        <p:nvSpPr>
          <p:cNvPr id="25" name="object 13">
            <a:extLst>
              <a:ext uri="{FF2B5EF4-FFF2-40B4-BE49-F238E27FC236}">
                <a16:creationId xmlns:a16="http://schemas.microsoft.com/office/drawing/2014/main" id="{3F82AF85-5C20-87C9-58FF-77E6011E04BA}"/>
              </a:ext>
            </a:extLst>
          </p:cNvPr>
          <p:cNvSpPr txBox="1"/>
          <p:nvPr/>
        </p:nvSpPr>
        <p:spPr>
          <a:xfrm>
            <a:off x="6122696" y="2030864"/>
            <a:ext cx="2342316" cy="605912"/>
          </a:xfrm>
          <a:prstGeom prst="roundRect">
            <a:avLst/>
          </a:prstGeom>
          <a:ln>
            <a:solidFill>
              <a:srgbClr val="002060"/>
            </a:solidFill>
          </a:ln>
        </p:spPr>
        <p:txBody>
          <a:bodyPr vert="horz" wrap="square" lIns="0" tIns="14035" rIns="0" bIns="0" rtlCol="0">
            <a:spAutoFit/>
          </a:bodyPr>
          <a:lstStyle/>
          <a:p>
            <a:pPr marL="13367" marR="5347" indent="-668" algn="ctr">
              <a:lnSpc>
                <a:spcPct val="99500"/>
              </a:lnSpc>
              <a:spcBef>
                <a:spcPts val="111"/>
              </a:spcBef>
            </a:pPr>
            <a:r>
              <a:rPr sz="1200" b="1" spc="-21" dirty="0">
                <a:solidFill>
                  <a:srgbClr val="0031A0"/>
                </a:solidFill>
                <a:latin typeface="Arial"/>
                <a:cs typeface="Arial"/>
              </a:rPr>
              <a:t>Юридические </a:t>
            </a:r>
            <a:r>
              <a:rPr sz="1200" b="1" spc="-37" dirty="0" err="1">
                <a:solidFill>
                  <a:srgbClr val="0031A0"/>
                </a:solidFill>
                <a:latin typeface="Arial"/>
                <a:cs typeface="Arial"/>
              </a:rPr>
              <a:t>лица</a:t>
            </a:r>
            <a:r>
              <a:rPr sz="1200" b="1" spc="-37" dirty="0">
                <a:solidFill>
                  <a:srgbClr val="0031A0"/>
                </a:solidFill>
                <a:latin typeface="Arial"/>
                <a:cs typeface="Arial"/>
              </a:rPr>
              <a:t> </a:t>
            </a:r>
            <a:endParaRPr lang="ru-RU" sz="1200" b="1" spc="-37" dirty="0">
              <a:solidFill>
                <a:srgbClr val="0031A0"/>
              </a:solidFill>
              <a:latin typeface="Arial"/>
              <a:cs typeface="Arial"/>
            </a:endParaRPr>
          </a:p>
          <a:p>
            <a:pPr marL="13367" marR="5347" indent="-668" algn="ctr">
              <a:lnSpc>
                <a:spcPct val="99500"/>
              </a:lnSpc>
              <a:spcBef>
                <a:spcPts val="111"/>
              </a:spcBef>
            </a:pPr>
            <a:r>
              <a:rPr sz="1050" b="1" spc="-53" dirty="0" err="1">
                <a:solidFill>
                  <a:srgbClr val="0031A0"/>
                </a:solidFill>
                <a:latin typeface="Arial"/>
                <a:cs typeface="Arial"/>
              </a:rPr>
              <a:t>о</a:t>
            </a:r>
            <a:r>
              <a:rPr sz="1050" b="1" spc="-58" dirty="0" err="1">
                <a:solidFill>
                  <a:srgbClr val="0031A0"/>
                </a:solidFill>
                <a:latin typeface="Arial"/>
                <a:cs typeface="Arial"/>
              </a:rPr>
              <a:t>б</a:t>
            </a:r>
            <a:r>
              <a:rPr sz="1050" b="1" spc="37" dirty="0" err="1">
                <a:solidFill>
                  <a:srgbClr val="0031A0"/>
                </a:solidFill>
                <a:latin typeface="Arial"/>
                <a:cs typeface="Arial"/>
              </a:rPr>
              <a:t>щ</a:t>
            </a:r>
            <a:r>
              <a:rPr sz="1050" b="1" spc="-11" dirty="0" err="1">
                <a:solidFill>
                  <a:srgbClr val="0031A0"/>
                </a:solidFill>
                <a:latin typeface="Arial"/>
                <a:cs typeface="Arial"/>
              </a:rPr>
              <a:t>е</a:t>
            </a:r>
            <a:r>
              <a:rPr sz="1050" b="1" spc="-68" dirty="0" err="1">
                <a:solidFill>
                  <a:srgbClr val="0031A0"/>
                </a:solidFill>
                <a:latin typeface="Arial"/>
                <a:cs typeface="Arial"/>
              </a:rPr>
              <a:t>с</a:t>
            </a:r>
            <a:r>
              <a:rPr sz="1050" b="1" spc="-63" dirty="0" err="1">
                <a:solidFill>
                  <a:srgbClr val="0031A0"/>
                </a:solidFill>
                <a:latin typeface="Arial"/>
                <a:cs typeface="Arial"/>
              </a:rPr>
              <a:t>т</a:t>
            </a:r>
            <a:r>
              <a:rPr sz="1050" b="1" spc="-21" dirty="0" err="1">
                <a:solidFill>
                  <a:srgbClr val="0031A0"/>
                </a:solidFill>
                <a:latin typeface="Arial"/>
                <a:cs typeface="Arial"/>
              </a:rPr>
              <a:t>в</a:t>
            </a:r>
            <a:r>
              <a:rPr sz="1050" b="1" spc="-11" dirty="0" err="1">
                <a:solidFill>
                  <a:srgbClr val="0031A0"/>
                </a:solidFill>
                <a:latin typeface="Arial"/>
                <a:cs typeface="Arial"/>
              </a:rPr>
              <a:t>е</a:t>
            </a:r>
            <a:r>
              <a:rPr sz="1050" b="1" spc="-16" dirty="0" err="1">
                <a:solidFill>
                  <a:srgbClr val="0031A0"/>
                </a:solidFill>
                <a:latin typeface="Arial"/>
                <a:cs typeface="Arial"/>
              </a:rPr>
              <a:t>нн</a:t>
            </a:r>
            <a:r>
              <a:rPr sz="1050" b="1" spc="-74" dirty="0" err="1">
                <a:solidFill>
                  <a:srgbClr val="0031A0"/>
                </a:solidFill>
                <a:latin typeface="Arial"/>
                <a:cs typeface="Arial"/>
              </a:rPr>
              <a:t>ы</a:t>
            </a:r>
            <a:r>
              <a:rPr sz="1050" b="1" spc="-11" dirty="0" err="1">
                <a:solidFill>
                  <a:srgbClr val="0031A0"/>
                </a:solidFill>
                <a:latin typeface="Arial"/>
                <a:cs typeface="Arial"/>
              </a:rPr>
              <a:t>е</a:t>
            </a:r>
            <a:r>
              <a:rPr sz="1050" b="1" spc="-21" dirty="0">
                <a:solidFill>
                  <a:srgbClr val="0031A0"/>
                </a:solidFill>
                <a:latin typeface="Arial"/>
                <a:cs typeface="Arial"/>
              </a:rPr>
              <a:t> </a:t>
            </a:r>
            <a:r>
              <a:rPr sz="1050" b="1" spc="-53" dirty="0">
                <a:solidFill>
                  <a:srgbClr val="0031A0"/>
                </a:solidFill>
                <a:latin typeface="Arial"/>
                <a:cs typeface="Arial"/>
              </a:rPr>
              <a:t>о</a:t>
            </a:r>
            <a:r>
              <a:rPr sz="1050" b="1" spc="-58" dirty="0">
                <a:solidFill>
                  <a:srgbClr val="0031A0"/>
                </a:solidFill>
                <a:latin typeface="Arial"/>
                <a:cs typeface="Arial"/>
              </a:rPr>
              <a:t>б</a:t>
            </a:r>
            <a:r>
              <a:rPr sz="1050" b="1" spc="-100" dirty="0">
                <a:solidFill>
                  <a:srgbClr val="0031A0"/>
                </a:solidFill>
                <a:latin typeface="Arial"/>
                <a:cs typeface="Arial"/>
              </a:rPr>
              <a:t>ъ</a:t>
            </a:r>
            <a:r>
              <a:rPr sz="1050" b="1" spc="-11" dirty="0">
                <a:solidFill>
                  <a:srgbClr val="0031A0"/>
                </a:solidFill>
                <a:latin typeface="Arial"/>
                <a:cs typeface="Arial"/>
              </a:rPr>
              <a:t>е</a:t>
            </a:r>
            <a:r>
              <a:rPr sz="1050" b="1" spc="-47" dirty="0">
                <a:solidFill>
                  <a:srgbClr val="0031A0"/>
                </a:solidFill>
                <a:latin typeface="Arial"/>
                <a:cs typeface="Arial"/>
              </a:rPr>
              <a:t>д</a:t>
            </a:r>
            <a:r>
              <a:rPr sz="1050" b="1" spc="-32" dirty="0">
                <a:solidFill>
                  <a:srgbClr val="0031A0"/>
                </a:solidFill>
                <a:latin typeface="Arial"/>
                <a:cs typeface="Arial"/>
              </a:rPr>
              <a:t>и</a:t>
            </a:r>
            <a:r>
              <a:rPr sz="1050" b="1" spc="-16" dirty="0">
                <a:solidFill>
                  <a:srgbClr val="0031A0"/>
                </a:solidFill>
                <a:latin typeface="Arial"/>
                <a:cs typeface="Arial"/>
              </a:rPr>
              <a:t>н</a:t>
            </a:r>
            <a:r>
              <a:rPr sz="1050" b="1" spc="-11" dirty="0">
                <a:solidFill>
                  <a:srgbClr val="0031A0"/>
                </a:solidFill>
                <a:latin typeface="Arial"/>
                <a:cs typeface="Arial"/>
              </a:rPr>
              <a:t>е</a:t>
            </a:r>
            <a:r>
              <a:rPr sz="1050" b="1" spc="-16" dirty="0">
                <a:solidFill>
                  <a:srgbClr val="0031A0"/>
                </a:solidFill>
                <a:latin typeface="Arial"/>
                <a:cs typeface="Arial"/>
              </a:rPr>
              <a:t>н</a:t>
            </a:r>
            <a:r>
              <a:rPr sz="1050" b="1" spc="-32" dirty="0">
                <a:solidFill>
                  <a:srgbClr val="0031A0"/>
                </a:solidFill>
                <a:latin typeface="Arial"/>
                <a:cs typeface="Arial"/>
              </a:rPr>
              <a:t>и</a:t>
            </a:r>
            <a:r>
              <a:rPr sz="1050" b="1" spc="-5" dirty="0">
                <a:solidFill>
                  <a:srgbClr val="0031A0"/>
                </a:solidFill>
                <a:latin typeface="Arial"/>
                <a:cs typeface="Arial"/>
              </a:rPr>
              <a:t>я</a:t>
            </a:r>
            <a:r>
              <a:rPr sz="1050" b="1" spc="-16" dirty="0">
                <a:solidFill>
                  <a:srgbClr val="0031A0"/>
                </a:solidFill>
                <a:latin typeface="Arial"/>
                <a:cs typeface="Arial"/>
              </a:rPr>
              <a:t>,  </a:t>
            </a:r>
            <a:r>
              <a:rPr sz="1050" b="1" spc="16" dirty="0">
                <a:solidFill>
                  <a:srgbClr val="0031A0"/>
                </a:solidFill>
                <a:latin typeface="Arial"/>
                <a:cs typeface="Arial"/>
              </a:rPr>
              <a:t>НКО</a:t>
            </a:r>
            <a:endParaRPr lang="ru-RU" sz="1050" b="1" spc="16" dirty="0">
              <a:solidFill>
                <a:srgbClr val="0031A0"/>
              </a:solidFill>
              <a:latin typeface="Arial"/>
              <a:cs typeface="Arial"/>
            </a:endParaRPr>
          </a:p>
          <a:p>
            <a:pPr marL="13367" marR="5347" indent="-668" algn="ctr">
              <a:lnSpc>
                <a:spcPct val="99500"/>
              </a:lnSpc>
              <a:spcBef>
                <a:spcPts val="111"/>
              </a:spcBef>
            </a:pPr>
            <a:endParaRPr sz="1050" dirty="0">
              <a:latin typeface="Arial"/>
              <a:cs typeface="Arial"/>
            </a:endParaRPr>
          </a:p>
        </p:txBody>
      </p:sp>
      <p:grpSp>
        <p:nvGrpSpPr>
          <p:cNvPr id="26" name="object 14">
            <a:extLst>
              <a:ext uri="{FF2B5EF4-FFF2-40B4-BE49-F238E27FC236}">
                <a16:creationId xmlns:a16="http://schemas.microsoft.com/office/drawing/2014/main" id="{5C82AA29-6BD4-4948-7959-F39283655A22}"/>
              </a:ext>
            </a:extLst>
          </p:cNvPr>
          <p:cNvGrpSpPr/>
          <p:nvPr/>
        </p:nvGrpSpPr>
        <p:grpSpPr>
          <a:xfrm>
            <a:off x="1114341" y="1657349"/>
            <a:ext cx="7131385" cy="3159505"/>
            <a:chOff x="289559" y="1805956"/>
            <a:chExt cx="9449943" cy="4237102"/>
          </a:xfrm>
        </p:grpSpPr>
        <p:sp>
          <p:nvSpPr>
            <p:cNvPr id="27" name="object 15">
              <a:extLst>
                <a:ext uri="{FF2B5EF4-FFF2-40B4-BE49-F238E27FC236}">
                  <a16:creationId xmlns:a16="http://schemas.microsoft.com/office/drawing/2014/main" id="{338DA650-F4CA-4930-0C79-153967E418B5}"/>
                </a:ext>
              </a:extLst>
            </p:cNvPr>
            <p:cNvSpPr/>
            <p:nvPr/>
          </p:nvSpPr>
          <p:spPr>
            <a:xfrm>
              <a:off x="8448521" y="1805956"/>
              <a:ext cx="0" cy="423544"/>
            </a:xfrm>
            <a:custGeom>
              <a:avLst/>
              <a:gdLst/>
              <a:ahLst/>
              <a:cxnLst/>
              <a:rect l="l" t="t" r="r" b="b"/>
              <a:pathLst>
                <a:path h="423544">
                  <a:moveTo>
                    <a:pt x="0" y="0"/>
                  </a:moveTo>
                  <a:lnTo>
                    <a:pt x="1" y="423153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95"/>
            </a:p>
          </p:txBody>
        </p:sp>
        <p:sp>
          <p:nvSpPr>
            <p:cNvPr id="28" name="object 16">
              <a:extLst>
                <a:ext uri="{FF2B5EF4-FFF2-40B4-BE49-F238E27FC236}">
                  <a16:creationId xmlns:a16="http://schemas.microsoft.com/office/drawing/2014/main" id="{33DDC675-726A-37CF-05F2-E8F9FA05490D}"/>
                </a:ext>
              </a:extLst>
            </p:cNvPr>
            <p:cNvSpPr/>
            <p:nvPr/>
          </p:nvSpPr>
          <p:spPr>
            <a:xfrm>
              <a:off x="1236303" y="1812651"/>
              <a:ext cx="0" cy="423546"/>
            </a:xfrm>
            <a:custGeom>
              <a:avLst/>
              <a:gdLst/>
              <a:ahLst/>
              <a:cxnLst/>
              <a:rect l="l" t="t" r="r" b="b"/>
              <a:pathLst>
                <a:path h="423544">
                  <a:moveTo>
                    <a:pt x="0" y="0"/>
                  </a:moveTo>
                  <a:lnTo>
                    <a:pt x="1" y="423153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95"/>
            </a:p>
          </p:txBody>
        </p:sp>
        <p:pic>
          <p:nvPicPr>
            <p:cNvPr id="29" name="object 17">
              <a:extLst>
                <a:ext uri="{FF2B5EF4-FFF2-40B4-BE49-F238E27FC236}">
                  <a16:creationId xmlns:a16="http://schemas.microsoft.com/office/drawing/2014/main" id="{A70188B9-3FE0-DD3E-EE7C-24E66080CA8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11295" y="3374275"/>
              <a:ext cx="2977896" cy="2337676"/>
            </a:xfrm>
            <a:prstGeom prst="rect">
              <a:avLst/>
            </a:prstGeom>
          </p:spPr>
        </p:pic>
        <p:pic>
          <p:nvPicPr>
            <p:cNvPr id="32" name="object 18">
              <a:extLst>
                <a:ext uri="{FF2B5EF4-FFF2-40B4-BE49-F238E27FC236}">
                  <a16:creationId xmlns:a16="http://schemas.microsoft.com/office/drawing/2014/main" id="{8B90EE76-8702-3586-8FD8-E343A30446F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9559" y="3380431"/>
              <a:ext cx="2849880" cy="23315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" name="object 19">
              <a:extLst>
                <a:ext uri="{FF2B5EF4-FFF2-40B4-BE49-F238E27FC236}">
                  <a16:creationId xmlns:a16="http://schemas.microsoft.com/office/drawing/2014/main" id="{F4CD753F-193A-D2DC-2EDB-65766B56E42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51971" y="4961019"/>
              <a:ext cx="2084831" cy="1082039"/>
            </a:xfrm>
            <a:prstGeom prst="rect">
              <a:avLst/>
            </a:prstGeom>
            <a:solidFill>
              <a:srgbClr val="544C82"/>
            </a:solidFill>
          </p:spPr>
        </p:pic>
        <p:pic>
          <p:nvPicPr>
            <p:cNvPr id="34" name="object 20">
              <a:extLst>
                <a:ext uri="{FF2B5EF4-FFF2-40B4-BE49-F238E27FC236}">
                  <a16:creationId xmlns:a16="http://schemas.microsoft.com/office/drawing/2014/main" id="{5E163567-4A96-42AA-11F0-1B52ADCF224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37423" y="3139738"/>
              <a:ext cx="1402079" cy="2435344"/>
            </a:xfrm>
            <a:prstGeom prst="rect">
              <a:avLst/>
            </a:prstGeom>
          </p:spPr>
        </p:pic>
        <p:pic>
          <p:nvPicPr>
            <p:cNvPr id="35" name="object 21">
              <a:extLst>
                <a:ext uri="{FF2B5EF4-FFF2-40B4-BE49-F238E27FC236}">
                  <a16:creationId xmlns:a16="http://schemas.microsoft.com/office/drawing/2014/main" id="{190C28C5-8E2A-1AA4-2A61-23D9C866926B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77832" y="3247924"/>
              <a:ext cx="1024127" cy="2327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5260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42" y="221239"/>
            <a:ext cx="609600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000" b="1" dirty="0">
                <a:latin typeface="Arial Black" panose="020B0A04020102020204" pitchFamily="34" charset="0"/>
                <a:ea typeface="PT Astra Serif" panose="020A0603040505020204" pitchFamily="18" charset="-52"/>
              </a:rPr>
              <a:t>Российское движение детей и молодежи «Движение первых»</a:t>
            </a:r>
            <a:endParaRPr sz="2000" spc="-5" dirty="0"/>
          </a:p>
        </p:txBody>
      </p:sp>
      <p:sp>
        <p:nvSpPr>
          <p:cNvPr id="30" name="TextBox 29"/>
          <p:cNvSpPr txBox="1"/>
          <p:nvPr/>
        </p:nvSpPr>
        <p:spPr>
          <a:xfrm>
            <a:off x="304800" y="4284103"/>
            <a:ext cx="3048000" cy="61555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r"/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Департамент воспитания и социализации детей </a:t>
            </a:r>
          </a:p>
          <a:p>
            <a:pPr algn="r"/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Министерства просвещения и воспитания </a:t>
            </a:r>
          </a:p>
          <a:p>
            <a:pPr algn="r"/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Ульяновской области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25689"/>
            <a:ext cx="350054" cy="491166"/>
          </a:xfrm>
          <a:prstGeom prst="rect">
            <a:avLst/>
          </a:prstGeom>
        </p:spPr>
      </p:pic>
      <p:pic>
        <p:nvPicPr>
          <p:cNvPr id="16" name="object 8">
            <a:extLst>
              <a:ext uri="{FF2B5EF4-FFF2-40B4-BE49-F238E27FC236}">
                <a16:creationId xmlns:a16="http://schemas.microsoft.com/office/drawing/2014/main" id="{095C5A93-5CDC-2134-4225-13AE3A6CC53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99349" y="0"/>
            <a:ext cx="2557351" cy="898872"/>
          </a:xfrm>
          <a:prstGeom prst="rect">
            <a:avLst/>
          </a:prstGeom>
        </p:spPr>
      </p:pic>
      <p:pic>
        <p:nvPicPr>
          <p:cNvPr id="23" name="object 3">
            <a:extLst>
              <a:ext uri="{FF2B5EF4-FFF2-40B4-BE49-F238E27FC236}">
                <a16:creationId xmlns:a16="http://schemas.microsoft.com/office/drawing/2014/main" id="{5F93B128-13D7-DAE7-B1A7-DCBE8BE9953C}"/>
              </a:ext>
            </a:extLst>
          </p:cNvPr>
          <p:cNvPicPr/>
          <p:nvPr/>
        </p:nvPicPr>
        <p:blipFill rotWithShape="1">
          <a:blip r:embed="rId5" cstate="print"/>
          <a:srcRect l="3904" t="46737" r="73278" b="31010"/>
          <a:stretch/>
        </p:blipFill>
        <p:spPr>
          <a:xfrm>
            <a:off x="180693" y="1035821"/>
            <a:ext cx="2133558" cy="1524000"/>
          </a:xfrm>
          <a:prstGeom prst="rect">
            <a:avLst/>
          </a:prstGeom>
        </p:spPr>
      </p:pic>
      <p:pic>
        <p:nvPicPr>
          <p:cNvPr id="24" name="object 3">
            <a:extLst>
              <a:ext uri="{FF2B5EF4-FFF2-40B4-BE49-F238E27FC236}">
                <a16:creationId xmlns:a16="http://schemas.microsoft.com/office/drawing/2014/main" id="{09E53658-7571-909E-395C-99E0AFE41F73}"/>
              </a:ext>
            </a:extLst>
          </p:cNvPr>
          <p:cNvPicPr/>
          <p:nvPr/>
        </p:nvPicPr>
        <p:blipFill rotWithShape="1">
          <a:blip r:embed="rId5" cstate="print"/>
          <a:srcRect l="50253" t="46737" r="27642" b="31010"/>
          <a:stretch/>
        </p:blipFill>
        <p:spPr>
          <a:xfrm>
            <a:off x="2368750" y="1058782"/>
            <a:ext cx="2133558" cy="1514475"/>
          </a:xfrm>
          <a:prstGeom prst="rect">
            <a:avLst/>
          </a:prstGeom>
        </p:spPr>
      </p:pic>
      <p:pic>
        <p:nvPicPr>
          <p:cNvPr id="25" name="object 3">
            <a:extLst>
              <a:ext uri="{FF2B5EF4-FFF2-40B4-BE49-F238E27FC236}">
                <a16:creationId xmlns:a16="http://schemas.microsoft.com/office/drawing/2014/main" id="{45835798-55F1-CFD8-0BAB-0B60DA65B73C}"/>
              </a:ext>
            </a:extLst>
          </p:cNvPr>
          <p:cNvPicPr/>
          <p:nvPr/>
        </p:nvPicPr>
        <p:blipFill rotWithShape="1">
          <a:blip r:embed="rId5" cstate="print"/>
          <a:srcRect l="73070" t="46737" r="4825" b="31010"/>
          <a:stretch/>
        </p:blipFill>
        <p:spPr>
          <a:xfrm>
            <a:off x="4594760" y="1052063"/>
            <a:ext cx="2133558" cy="1514475"/>
          </a:xfrm>
          <a:prstGeom prst="rect">
            <a:avLst/>
          </a:prstGeom>
        </p:spPr>
      </p:pic>
      <p:pic>
        <p:nvPicPr>
          <p:cNvPr id="26" name="object 3">
            <a:extLst>
              <a:ext uri="{FF2B5EF4-FFF2-40B4-BE49-F238E27FC236}">
                <a16:creationId xmlns:a16="http://schemas.microsoft.com/office/drawing/2014/main" id="{CB53F5BD-4B33-3D6E-E1D2-4F001CCC03F7}"/>
              </a:ext>
            </a:extLst>
          </p:cNvPr>
          <p:cNvPicPr/>
          <p:nvPr/>
        </p:nvPicPr>
        <p:blipFill rotWithShape="1">
          <a:blip r:embed="rId5" cstate="print"/>
          <a:srcRect l="4189" t="70045" r="72993" b="9704"/>
          <a:stretch/>
        </p:blipFill>
        <p:spPr>
          <a:xfrm>
            <a:off x="6820770" y="1089882"/>
            <a:ext cx="2133558" cy="1366838"/>
          </a:xfrm>
          <a:prstGeom prst="rect">
            <a:avLst/>
          </a:prstGeom>
        </p:spPr>
      </p:pic>
      <p:pic>
        <p:nvPicPr>
          <p:cNvPr id="27" name="object 3">
            <a:extLst>
              <a:ext uri="{FF2B5EF4-FFF2-40B4-BE49-F238E27FC236}">
                <a16:creationId xmlns:a16="http://schemas.microsoft.com/office/drawing/2014/main" id="{AAE4CBAC-8D9A-FF45-0882-E93BD3DBC9FF}"/>
              </a:ext>
            </a:extLst>
          </p:cNvPr>
          <p:cNvPicPr/>
          <p:nvPr/>
        </p:nvPicPr>
        <p:blipFill rotWithShape="1">
          <a:blip r:embed="rId5" cstate="print"/>
          <a:srcRect l="27096" t="68990" r="50800" b="8741"/>
          <a:stretch/>
        </p:blipFill>
        <p:spPr>
          <a:xfrm>
            <a:off x="1225677" y="2526081"/>
            <a:ext cx="2133559" cy="1514476"/>
          </a:xfrm>
          <a:prstGeom prst="rect">
            <a:avLst/>
          </a:prstGeom>
        </p:spPr>
      </p:pic>
      <p:pic>
        <p:nvPicPr>
          <p:cNvPr id="28" name="object 3">
            <a:extLst>
              <a:ext uri="{FF2B5EF4-FFF2-40B4-BE49-F238E27FC236}">
                <a16:creationId xmlns:a16="http://schemas.microsoft.com/office/drawing/2014/main" id="{6B9514BF-E334-F000-EAA2-6F50CEAEDC39}"/>
              </a:ext>
            </a:extLst>
          </p:cNvPr>
          <p:cNvPicPr/>
          <p:nvPr/>
        </p:nvPicPr>
        <p:blipFill rotWithShape="1">
          <a:blip r:embed="rId5" cstate="print"/>
          <a:srcRect l="73444" t="69496" r="5329" b="9245"/>
          <a:stretch/>
        </p:blipFill>
        <p:spPr>
          <a:xfrm>
            <a:off x="3564815" y="2542951"/>
            <a:ext cx="2133558" cy="1514475"/>
          </a:xfrm>
          <a:prstGeom prst="rect">
            <a:avLst/>
          </a:prstGeom>
        </p:spPr>
      </p:pic>
      <p:pic>
        <p:nvPicPr>
          <p:cNvPr id="29" name="object 8">
            <a:extLst>
              <a:ext uri="{FF2B5EF4-FFF2-40B4-BE49-F238E27FC236}">
                <a16:creationId xmlns:a16="http://schemas.microsoft.com/office/drawing/2014/main" id="{D91815CE-A4DF-8BA5-43C5-BE25B9DBC26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83138" y="2929583"/>
            <a:ext cx="2627487" cy="1662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47225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42" y="221239"/>
            <a:ext cx="609600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000" b="1" dirty="0">
                <a:latin typeface="Arial Black" panose="020B0A04020102020204" pitchFamily="34" charset="0"/>
                <a:ea typeface="PT Astra Serif" panose="020A0603040505020204" pitchFamily="18" charset="-52"/>
              </a:rPr>
              <a:t>Российское движение детей и молодежи «Движение первых»</a:t>
            </a:r>
            <a:endParaRPr sz="2000" spc="-5" dirty="0"/>
          </a:p>
        </p:txBody>
      </p:sp>
      <p:pic>
        <p:nvPicPr>
          <p:cNvPr id="16" name="object 8">
            <a:extLst>
              <a:ext uri="{FF2B5EF4-FFF2-40B4-BE49-F238E27FC236}">
                <a16:creationId xmlns:a16="http://schemas.microsoft.com/office/drawing/2014/main" id="{095C5A93-5CDC-2134-4225-13AE3A6CC53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99349" y="0"/>
            <a:ext cx="2557351" cy="89887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41BFBF-A106-DBCC-9727-1EF8A808E4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38" t="12623" r="26832" b="16974"/>
          <a:stretch/>
        </p:blipFill>
        <p:spPr>
          <a:xfrm>
            <a:off x="7732770" y="3410475"/>
            <a:ext cx="1295401" cy="144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AAEC35-AB58-D9FC-8C6B-F16AFFB5BE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539"/>
          <a:stretch/>
        </p:blipFill>
        <p:spPr>
          <a:xfrm>
            <a:off x="137031" y="1432000"/>
            <a:ext cx="3299011" cy="144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2261E42-8A1B-97ED-EA53-1FF8ED67EB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6" r="12581"/>
          <a:stretch/>
        </p:blipFill>
        <p:spPr>
          <a:xfrm>
            <a:off x="3582833" y="1131750"/>
            <a:ext cx="1569344" cy="2160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602C1A9-67C3-C07C-7B50-569A85E122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746" y="1131750"/>
            <a:ext cx="1440000" cy="216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7BC5759-B157-24C3-199D-34DC3B007D8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2" r="10375"/>
          <a:stretch/>
        </p:blipFill>
        <p:spPr>
          <a:xfrm>
            <a:off x="5257122" y="1131750"/>
            <a:ext cx="2254679" cy="21600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6CD37CD-A15D-AC26-92E3-99FE898185F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18" r="21370" b="17106"/>
          <a:stretch/>
        </p:blipFill>
        <p:spPr>
          <a:xfrm>
            <a:off x="3486081" y="3455025"/>
            <a:ext cx="1771041" cy="1440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6CE9413-B6C3-E81E-9954-567C9B46A19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" t="4741" r="3495" b="17510"/>
          <a:stretch/>
        </p:blipFill>
        <p:spPr>
          <a:xfrm>
            <a:off x="238676" y="3105150"/>
            <a:ext cx="3048000" cy="169411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132361C-CC3D-ABDE-20D0-054DB7D5F09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9" t="36667" r="21092" b="5552"/>
          <a:stretch/>
        </p:blipFill>
        <p:spPr>
          <a:xfrm>
            <a:off x="5390403" y="3439050"/>
            <a:ext cx="2176353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86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736</TotalTime>
  <Words>219</Words>
  <Application>Microsoft Office PowerPoint</Application>
  <PresentationFormat>Экран (16:9)</PresentationFormat>
  <Paragraphs>42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2" baseType="lpstr">
      <vt:lpstr>Arial</vt:lpstr>
      <vt:lpstr>Arial Black</vt:lpstr>
      <vt:lpstr>Arial MT</vt:lpstr>
      <vt:lpstr>Calibri</vt:lpstr>
      <vt:lpstr>PT Astra Serif</vt:lpstr>
      <vt:lpstr>Trebuchet MS</vt:lpstr>
      <vt:lpstr>Office Theme</vt:lpstr>
      <vt:lpstr>Российское движение  детей и молодёжи  «ДВИЖЕНИЕ ПЕРВЫХ»</vt:lpstr>
      <vt:lpstr>Российское движение детей и молодежи «Движение первых»</vt:lpstr>
      <vt:lpstr>Российское движение детей и молодежи «Движение первых»</vt:lpstr>
      <vt:lpstr>Российское движение детей и молодежи «Движение первых»</vt:lpstr>
      <vt:lpstr>Российское движение детей и молодежи «Движение первых»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Юлия Пронина</cp:lastModifiedBy>
  <cp:revision>58</cp:revision>
  <cp:lastPrinted>2023-02-09T05:54:14Z</cp:lastPrinted>
  <dcterms:created xsi:type="dcterms:W3CDTF">2022-07-29T11:49:55Z</dcterms:created>
  <dcterms:modified xsi:type="dcterms:W3CDTF">2023-02-15T11:00:36Z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2022-07-06T00:00:00Z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2022-07-29T00:00:00Z</vt:filetime>
  </property>
</Properties>
</file>