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399" r:id="rId3"/>
    <p:sldId id="443" r:id="rId4"/>
    <p:sldId id="415" r:id="rId5"/>
    <p:sldId id="424" r:id="rId6"/>
    <p:sldId id="419" r:id="rId7"/>
    <p:sldId id="421" r:id="rId8"/>
    <p:sldId id="439" r:id="rId9"/>
    <p:sldId id="441" r:id="rId10"/>
    <p:sldId id="428" r:id="rId11"/>
    <p:sldId id="429" r:id="rId12"/>
    <p:sldId id="430" r:id="rId13"/>
    <p:sldId id="432" r:id="rId14"/>
    <p:sldId id="434" r:id="rId15"/>
    <p:sldId id="445" r:id="rId16"/>
    <p:sldId id="436" r:id="rId17"/>
    <p:sldId id="435" r:id="rId18"/>
    <p:sldId id="437" r:id="rId19"/>
    <p:sldId id="438" r:id="rId20"/>
    <p:sldId id="413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D8F0FC"/>
    <a:srgbClr val="FF9999"/>
    <a:srgbClr val="DDE9F7"/>
    <a:srgbClr val="ECD8F8"/>
    <a:srgbClr val="E1C2F4"/>
    <a:srgbClr val="CF9CEE"/>
    <a:srgbClr val="AADEF8"/>
    <a:srgbClr val="EF7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A8055-C82E-44E9-A75C-147E048FEBB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4C247-BEB1-45AF-BBEC-8B4497362A80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21.07.2020 №474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40B44B0-64D7-4452-B7FA-EDD442B1BFD8}" type="parTrans" cxnId="{B69178D7-7BC7-44E9-96AC-3A1F0387C7E7}">
      <dgm:prSet/>
      <dgm:spPr/>
      <dgm:t>
        <a:bodyPr/>
        <a:lstStyle/>
        <a:p>
          <a:endParaRPr lang="ru-RU"/>
        </a:p>
      </dgm:t>
    </dgm:pt>
    <dgm:pt modelId="{AF50329A-2142-44CD-B896-9C1744228899}" type="sibTrans" cxnId="{B69178D7-7BC7-44E9-96AC-3A1F0387C7E7}">
      <dgm:prSet/>
      <dgm:spPr/>
      <dgm:t>
        <a:bodyPr/>
        <a:lstStyle/>
        <a:p>
          <a:endParaRPr lang="ru-RU"/>
        </a:p>
      </dgm:t>
    </dgm:pt>
    <dgm:pt modelId="{4DC33B0A-23A8-49D0-ABC6-41373B5043DB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Указ Президента РФ «</a:t>
          </a:r>
          <a:r>
            <a:rPr lang="ru-RU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 национальных целях развития Российской Федерации на период до 2030 года»</a:t>
          </a:r>
          <a:endParaRPr lang="ru-RU" sz="20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1A914176-F0A6-4609-B1E3-46FC0ED1756F}" type="parTrans" cxnId="{961C371A-C4F2-4C9C-AD0C-7007A050092B}">
      <dgm:prSet/>
      <dgm:spPr/>
      <dgm:t>
        <a:bodyPr/>
        <a:lstStyle/>
        <a:p>
          <a:endParaRPr lang="ru-RU"/>
        </a:p>
      </dgm:t>
    </dgm:pt>
    <dgm:pt modelId="{AAB55253-13E8-448F-B211-F47F40E6BAF3}" type="sibTrans" cxnId="{961C371A-C4F2-4C9C-AD0C-7007A050092B}">
      <dgm:prSet/>
      <dgm:spPr/>
      <dgm:t>
        <a:bodyPr/>
        <a:lstStyle/>
        <a:p>
          <a:endParaRPr lang="ru-RU"/>
        </a:p>
      </dgm:t>
    </dgm:pt>
    <dgm:pt modelId="{CCD7BBD3-8944-45B9-857C-9571C866F03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02.07.2021 №400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D4D0570-627F-42BF-909A-9EEA43F6447C}" type="parTrans" cxnId="{74B87015-6217-409E-8B13-08FDAFD42803}">
      <dgm:prSet/>
      <dgm:spPr/>
      <dgm:t>
        <a:bodyPr/>
        <a:lstStyle/>
        <a:p>
          <a:endParaRPr lang="ru-RU"/>
        </a:p>
      </dgm:t>
    </dgm:pt>
    <dgm:pt modelId="{38588B51-C609-4987-B6E7-8286C0273FE8}" type="sibTrans" cxnId="{74B87015-6217-409E-8B13-08FDAFD42803}">
      <dgm:prSet/>
      <dgm:spPr/>
      <dgm:t>
        <a:bodyPr/>
        <a:lstStyle/>
        <a:p>
          <a:endParaRPr lang="ru-RU"/>
        </a:p>
      </dgm:t>
    </dgm:pt>
    <dgm:pt modelId="{18330E79-9416-4F39-8BC0-8B7197DCDA5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Указ Президента РФ «О </a:t>
          </a:r>
          <a:r>
            <a:rPr lang="ru-RU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Стратегии национальной безопасности Российской Федерации»</a:t>
          </a:r>
          <a:endParaRPr lang="ru-RU" sz="20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6501F2E4-BA40-4968-A985-9FE47A36469D}" type="parTrans" cxnId="{EF0446A7-F931-4808-A798-19798CC5A303}">
      <dgm:prSet/>
      <dgm:spPr/>
      <dgm:t>
        <a:bodyPr/>
        <a:lstStyle/>
        <a:p>
          <a:endParaRPr lang="ru-RU"/>
        </a:p>
      </dgm:t>
    </dgm:pt>
    <dgm:pt modelId="{1F25127E-B086-4A81-9D20-5CEC140A36C1}" type="sibTrans" cxnId="{EF0446A7-F931-4808-A798-19798CC5A303}">
      <dgm:prSet/>
      <dgm:spPr/>
      <dgm:t>
        <a:bodyPr/>
        <a:lstStyle/>
        <a:p>
          <a:endParaRPr lang="ru-RU"/>
        </a:p>
      </dgm:t>
    </dgm:pt>
    <dgm:pt modelId="{99B5AD48-96C8-450B-B824-D242181F1D57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09.11.2022 № 809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64746CC-8553-42DC-8AFC-3E2165B1C292}" type="parTrans" cxnId="{EFA97A45-8E14-4A66-B1B6-5FBFF91B2F72}">
      <dgm:prSet/>
      <dgm:spPr/>
      <dgm:t>
        <a:bodyPr/>
        <a:lstStyle/>
        <a:p>
          <a:endParaRPr lang="ru-RU"/>
        </a:p>
      </dgm:t>
    </dgm:pt>
    <dgm:pt modelId="{FF97E129-B52D-49E5-B1EA-C1A303DB1055}" type="sibTrans" cxnId="{EFA97A45-8E14-4A66-B1B6-5FBFF91B2F72}">
      <dgm:prSet/>
      <dgm:spPr/>
      <dgm:t>
        <a:bodyPr/>
        <a:lstStyle/>
        <a:p>
          <a:endParaRPr lang="ru-RU"/>
        </a:p>
      </dgm:t>
    </dgm:pt>
    <dgm:pt modelId="{EB917712-8EE2-40BC-9769-A4611EE8E8ED}">
      <dgm:prSet phldrT="[Текст]"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3BEC13C-E2BC-4361-A404-7DD81E3C9A8F}" type="parTrans" cxnId="{4EE2D44E-0585-4B89-9FFC-207C6F919A1C}">
      <dgm:prSet/>
      <dgm:spPr/>
      <dgm:t>
        <a:bodyPr/>
        <a:lstStyle/>
        <a:p>
          <a:endParaRPr lang="ru-RU"/>
        </a:p>
      </dgm:t>
    </dgm:pt>
    <dgm:pt modelId="{A47329A3-8160-4684-B131-CBEBDAD445B0}" type="sibTrans" cxnId="{4EE2D44E-0585-4B89-9FFC-207C6F919A1C}">
      <dgm:prSet/>
      <dgm:spPr/>
      <dgm:t>
        <a:bodyPr/>
        <a:lstStyle/>
        <a:p>
          <a:endParaRPr lang="ru-RU"/>
        </a:p>
      </dgm:t>
    </dgm:pt>
    <dgm:pt modelId="{53055DDC-DEA6-4468-BB14-E579A3F8B583}" type="pres">
      <dgm:prSet presAssocID="{20DA8055-C82E-44E9-A75C-147E048FEB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21949-3674-4BA8-B6C0-C3E0AF1D69A8}" type="pres">
      <dgm:prSet presAssocID="{A5B4C247-BEB1-45AF-BBEC-8B4497362A80}" presName="composite" presStyleCnt="0"/>
      <dgm:spPr/>
    </dgm:pt>
    <dgm:pt modelId="{4FA109D5-8062-44C6-A188-7EEA3FC250EA}" type="pres">
      <dgm:prSet presAssocID="{A5B4C247-BEB1-45AF-BBEC-8B4497362A8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0CB3-8A3E-478D-B421-F4FDD4F5905E}" type="pres">
      <dgm:prSet presAssocID="{A5B4C247-BEB1-45AF-BBEC-8B4497362A8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A3409-410D-41D2-A68B-A0128111C7C7}" type="pres">
      <dgm:prSet presAssocID="{AF50329A-2142-44CD-B896-9C1744228899}" presName="sp" presStyleCnt="0"/>
      <dgm:spPr/>
    </dgm:pt>
    <dgm:pt modelId="{FF2C2487-1F55-407E-A053-F3231F2F8F35}" type="pres">
      <dgm:prSet presAssocID="{CCD7BBD3-8944-45B9-857C-9571C866F034}" presName="composite" presStyleCnt="0"/>
      <dgm:spPr/>
    </dgm:pt>
    <dgm:pt modelId="{3C0CEECF-BDEF-47E2-93BC-B90313E55232}" type="pres">
      <dgm:prSet presAssocID="{CCD7BBD3-8944-45B9-857C-9571C866F034}" presName="parentText" presStyleLbl="alignNode1" presStyleIdx="1" presStyleCnt="3" custLinFactNeighborX="0" custLinFactNeighborY="-12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D6948-1CE6-4B06-BCB5-38A886864A79}" type="pres">
      <dgm:prSet presAssocID="{CCD7BBD3-8944-45B9-857C-9571C866F034}" presName="descendantText" presStyleLbl="alignAcc1" presStyleIdx="1" presStyleCnt="3" custLinFactNeighborX="0" custLinFactNeighborY="-20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2B7E1-5EDC-4E9C-8081-FA393F3AAE10}" type="pres">
      <dgm:prSet presAssocID="{38588B51-C609-4987-B6E7-8286C0273FE8}" presName="sp" presStyleCnt="0"/>
      <dgm:spPr/>
    </dgm:pt>
    <dgm:pt modelId="{36F3A571-CC36-41CB-8131-C83D6C9498E8}" type="pres">
      <dgm:prSet presAssocID="{99B5AD48-96C8-450B-B824-D242181F1D57}" presName="composite" presStyleCnt="0"/>
      <dgm:spPr/>
    </dgm:pt>
    <dgm:pt modelId="{0EC38679-775D-45CD-93E9-319D2305FBF5}" type="pres">
      <dgm:prSet presAssocID="{99B5AD48-96C8-450B-B824-D242181F1D57}" presName="parentText" presStyleLbl="alignNode1" presStyleIdx="2" presStyleCnt="3" custLinFactNeighborX="0" custLinFactNeighborY="-28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D5454-9889-4344-9D62-D015C8869CFF}" type="pres">
      <dgm:prSet presAssocID="{99B5AD48-96C8-450B-B824-D242181F1D57}" presName="descendantText" presStyleLbl="alignAcc1" presStyleIdx="2" presStyleCnt="3" custLinFactNeighborX="0" custLinFactNeighborY="-40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C371A-C4F2-4C9C-AD0C-7007A050092B}" srcId="{A5B4C247-BEB1-45AF-BBEC-8B4497362A80}" destId="{4DC33B0A-23A8-49D0-ABC6-41373B5043DB}" srcOrd="0" destOrd="0" parTransId="{1A914176-F0A6-4609-B1E3-46FC0ED1756F}" sibTransId="{AAB55253-13E8-448F-B211-F47F40E6BAF3}"/>
    <dgm:cxn modelId="{74B87015-6217-409E-8B13-08FDAFD42803}" srcId="{20DA8055-C82E-44E9-A75C-147E048FEBBE}" destId="{CCD7BBD3-8944-45B9-857C-9571C866F034}" srcOrd="1" destOrd="0" parTransId="{2D4D0570-627F-42BF-909A-9EEA43F6447C}" sibTransId="{38588B51-C609-4987-B6E7-8286C0273FE8}"/>
    <dgm:cxn modelId="{EC97A5C4-3897-4BFE-ACC0-3D0A44243E24}" type="presOf" srcId="{20DA8055-C82E-44E9-A75C-147E048FEBBE}" destId="{53055DDC-DEA6-4468-BB14-E579A3F8B583}" srcOrd="0" destOrd="0" presId="urn:microsoft.com/office/officeart/2005/8/layout/chevron2"/>
    <dgm:cxn modelId="{B69178D7-7BC7-44E9-96AC-3A1F0387C7E7}" srcId="{20DA8055-C82E-44E9-A75C-147E048FEBBE}" destId="{A5B4C247-BEB1-45AF-BBEC-8B4497362A80}" srcOrd="0" destOrd="0" parTransId="{040B44B0-64D7-4452-B7FA-EDD442B1BFD8}" sibTransId="{AF50329A-2142-44CD-B896-9C1744228899}"/>
    <dgm:cxn modelId="{A5CEA3B0-8D41-40E8-B461-7D8CB646BCD0}" type="presOf" srcId="{EB917712-8EE2-40BC-9769-A4611EE8E8ED}" destId="{178D5454-9889-4344-9D62-D015C8869CFF}" srcOrd="0" destOrd="0" presId="urn:microsoft.com/office/officeart/2005/8/layout/chevron2"/>
    <dgm:cxn modelId="{C3A5C32F-5601-46CC-A7DB-5A714687AAD2}" type="presOf" srcId="{CCD7BBD3-8944-45B9-857C-9571C866F034}" destId="{3C0CEECF-BDEF-47E2-93BC-B90313E55232}" srcOrd="0" destOrd="0" presId="urn:microsoft.com/office/officeart/2005/8/layout/chevron2"/>
    <dgm:cxn modelId="{4EE2D44E-0585-4B89-9FFC-207C6F919A1C}" srcId="{99B5AD48-96C8-450B-B824-D242181F1D57}" destId="{EB917712-8EE2-40BC-9769-A4611EE8E8ED}" srcOrd="0" destOrd="0" parTransId="{03BEC13C-E2BC-4361-A404-7DD81E3C9A8F}" sibTransId="{A47329A3-8160-4684-B131-CBEBDAD445B0}"/>
    <dgm:cxn modelId="{4E482EC8-1102-4523-9331-49D69A96DC95}" type="presOf" srcId="{99B5AD48-96C8-450B-B824-D242181F1D57}" destId="{0EC38679-775D-45CD-93E9-319D2305FBF5}" srcOrd="0" destOrd="0" presId="urn:microsoft.com/office/officeart/2005/8/layout/chevron2"/>
    <dgm:cxn modelId="{CBD42CFB-4162-4A7B-92CA-4217ECEEC3D7}" type="presOf" srcId="{4DC33B0A-23A8-49D0-ABC6-41373B5043DB}" destId="{7D7A0CB3-8A3E-478D-B421-F4FDD4F5905E}" srcOrd="0" destOrd="0" presId="urn:microsoft.com/office/officeart/2005/8/layout/chevron2"/>
    <dgm:cxn modelId="{EFA97A45-8E14-4A66-B1B6-5FBFF91B2F72}" srcId="{20DA8055-C82E-44E9-A75C-147E048FEBBE}" destId="{99B5AD48-96C8-450B-B824-D242181F1D57}" srcOrd="2" destOrd="0" parTransId="{364746CC-8553-42DC-8AFC-3E2165B1C292}" sibTransId="{FF97E129-B52D-49E5-B1EA-C1A303DB1055}"/>
    <dgm:cxn modelId="{44CAFC5F-C7BB-4987-B228-8843A97D6AAF}" type="presOf" srcId="{18330E79-9416-4F39-8BC0-8B7197DCDA5D}" destId="{4B5D6948-1CE6-4B06-BCB5-38A886864A79}" srcOrd="0" destOrd="0" presId="urn:microsoft.com/office/officeart/2005/8/layout/chevron2"/>
    <dgm:cxn modelId="{EF0446A7-F931-4808-A798-19798CC5A303}" srcId="{CCD7BBD3-8944-45B9-857C-9571C866F034}" destId="{18330E79-9416-4F39-8BC0-8B7197DCDA5D}" srcOrd="0" destOrd="0" parTransId="{6501F2E4-BA40-4968-A985-9FE47A36469D}" sibTransId="{1F25127E-B086-4A81-9D20-5CEC140A36C1}"/>
    <dgm:cxn modelId="{A8A55305-0324-4890-B33D-C0948DFA434C}" type="presOf" srcId="{A5B4C247-BEB1-45AF-BBEC-8B4497362A80}" destId="{4FA109D5-8062-44C6-A188-7EEA3FC250EA}" srcOrd="0" destOrd="0" presId="urn:microsoft.com/office/officeart/2005/8/layout/chevron2"/>
    <dgm:cxn modelId="{FA41B7B7-9AA9-43B5-8DC7-DC7E7FB56216}" type="presParOf" srcId="{53055DDC-DEA6-4468-BB14-E579A3F8B583}" destId="{27A21949-3674-4BA8-B6C0-C3E0AF1D69A8}" srcOrd="0" destOrd="0" presId="urn:microsoft.com/office/officeart/2005/8/layout/chevron2"/>
    <dgm:cxn modelId="{63022002-259B-49A7-AE3E-B8A0921AF171}" type="presParOf" srcId="{27A21949-3674-4BA8-B6C0-C3E0AF1D69A8}" destId="{4FA109D5-8062-44C6-A188-7EEA3FC250EA}" srcOrd="0" destOrd="0" presId="urn:microsoft.com/office/officeart/2005/8/layout/chevron2"/>
    <dgm:cxn modelId="{0284B030-2DB3-4CF2-BCDD-97E32CDCAF49}" type="presParOf" srcId="{27A21949-3674-4BA8-B6C0-C3E0AF1D69A8}" destId="{7D7A0CB3-8A3E-478D-B421-F4FDD4F5905E}" srcOrd="1" destOrd="0" presId="urn:microsoft.com/office/officeart/2005/8/layout/chevron2"/>
    <dgm:cxn modelId="{0849626D-4787-4D04-8144-33DAB0FDBBC7}" type="presParOf" srcId="{53055DDC-DEA6-4468-BB14-E579A3F8B583}" destId="{204A3409-410D-41D2-A68B-A0128111C7C7}" srcOrd="1" destOrd="0" presId="urn:microsoft.com/office/officeart/2005/8/layout/chevron2"/>
    <dgm:cxn modelId="{FC011471-7853-45FB-AB51-7415B3C7BE52}" type="presParOf" srcId="{53055DDC-DEA6-4468-BB14-E579A3F8B583}" destId="{FF2C2487-1F55-407E-A053-F3231F2F8F35}" srcOrd="2" destOrd="0" presId="urn:microsoft.com/office/officeart/2005/8/layout/chevron2"/>
    <dgm:cxn modelId="{48CF540D-91E7-4E3E-89E4-29BF7209D9A9}" type="presParOf" srcId="{FF2C2487-1F55-407E-A053-F3231F2F8F35}" destId="{3C0CEECF-BDEF-47E2-93BC-B90313E55232}" srcOrd="0" destOrd="0" presId="urn:microsoft.com/office/officeart/2005/8/layout/chevron2"/>
    <dgm:cxn modelId="{227A0D1B-BD57-4CCC-9185-4E617BACBB8A}" type="presParOf" srcId="{FF2C2487-1F55-407E-A053-F3231F2F8F35}" destId="{4B5D6948-1CE6-4B06-BCB5-38A886864A79}" srcOrd="1" destOrd="0" presId="urn:microsoft.com/office/officeart/2005/8/layout/chevron2"/>
    <dgm:cxn modelId="{DC652162-17E2-4CA6-B9C7-55D6D6CA60E5}" type="presParOf" srcId="{53055DDC-DEA6-4468-BB14-E579A3F8B583}" destId="{40F2B7E1-5EDC-4E9C-8081-FA393F3AAE10}" srcOrd="3" destOrd="0" presId="urn:microsoft.com/office/officeart/2005/8/layout/chevron2"/>
    <dgm:cxn modelId="{8BB57717-5B7F-456D-9B1E-37E9E02EA39F}" type="presParOf" srcId="{53055DDC-DEA6-4468-BB14-E579A3F8B583}" destId="{36F3A571-CC36-41CB-8131-C83D6C9498E8}" srcOrd="4" destOrd="0" presId="urn:microsoft.com/office/officeart/2005/8/layout/chevron2"/>
    <dgm:cxn modelId="{16291CD4-87D9-4A0E-BE80-C5A521895220}" type="presParOf" srcId="{36F3A571-CC36-41CB-8131-C83D6C9498E8}" destId="{0EC38679-775D-45CD-93E9-319D2305FBF5}" srcOrd="0" destOrd="0" presId="urn:microsoft.com/office/officeart/2005/8/layout/chevron2"/>
    <dgm:cxn modelId="{F44E3A02-9E0A-45CA-8836-0507DD4AD393}" type="presParOf" srcId="{36F3A571-CC36-41CB-8131-C83D6C9498E8}" destId="{178D5454-9889-4344-9D62-D015C8869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79BB6-94C9-449D-A91D-4530DCF2B3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D153B-BADB-4418-BE17-3F586F8EA515}">
      <dgm:prSet phldrT="[Текст]"/>
      <dgm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alt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ФЕДЕРАЛЬНЫЕ ГОСУДАРСТВЕННЫЕ ОБРАЗОВАТЕЛЬНЫЕ СТАНДАРТЫ</a:t>
          </a:r>
          <a:endParaRPr lang="ru-RU" dirty="0">
            <a:solidFill>
              <a:srgbClr val="003399"/>
            </a:solidFill>
          </a:endParaRPr>
        </a:p>
      </dgm:t>
    </dgm:pt>
    <dgm:pt modelId="{00261558-4661-4537-997E-660CB655BEE6}" type="parTrans" cxnId="{EF856B0D-0F16-45F6-91CE-0E9044449D80}">
      <dgm:prSet/>
      <dgm:spPr/>
      <dgm:t>
        <a:bodyPr/>
        <a:lstStyle/>
        <a:p>
          <a:endParaRPr lang="ru-RU"/>
        </a:p>
      </dgm:t>
    </dgm:pt>
    <dgm:pt modelId="{0B2E1839-1F95-4B2F-A6BF-7AB65F201856}" type="sibTrans" cxnId="{EF856B0D-0F16-45F6-91CE-0E9044449D8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1A1A21F-EAFA-41C9-87A2-48FA6DD6817B}">
      <dgm:prSet phldrT="[Текст]"/>
      <dgm:spPr>
        <a:solidFill>
          <a:schemeClr val="accent1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alt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ФЕДЕРАЛЬНЫЕ ОСНОВНЫЕ ОБЩЕОБРАЗОВАТЕЛЬНЫЕ ПРОГРАММЫ</a:t>
          </a:r>
          <a:endParaRPr lang="ru-RU" dirty="0">
            <a:solidFill>
              <a:srgbClr val="003399"/>
            </a:solidFill>
          </a:endParaRPr>
        </a:p>
      </dgm:t>
    </dgm:pt>
    <dgm:pt modelId="{CC10F93B-EDE9-4B94-8562-6A9DF307233E}" type="parTrans" cxnId="{114C2B68-FC22-4693-9FF6-06FBE8C921E7}">
      <dgm:prSet/>
      <dgm:spPr/>
      <dgm:t>
        <a:bodyPr/>
        <a:lstStyle/>
        <a:p>
          <a:endParaRPr lang="ru-RU"/>
        </a:p>
      </dgm:t>
    </dgm:pt>
    <dgm:pt modelId="{00F52D18-9F47-47FD-A0C2-519B989FEAFD}" type="sibTrans" cxnId="{114C2B68-FC22-4693-9FF6-06FBE8C921E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4C086CF-BC43-4C4A-A6BF-6832E89791B3}">
      <dgm:prSet phldrT="[Текст]"/>
      <dgm:spPr>
        <a:solidFill>
          <a:srgbClr val="FF0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alt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СОДЕРЖАТЕЛЬНОЕ ОБЕСПЕЧЕНИЕ</a:t>
          </a:r>
          <a:endParaRPr lang="ru-RU" dirty="0">
            <a:solidFill>
              <a:srgbClr val="003399"/>
            </a:solidFill>
          </a:endParaRPr>
        </a:p>
      </dgm:t>
    </dgm:pt>
    <dgm:pt modelId="{F211A576-6D44-4106-AE4F-AF68D2DE41DF}" type="parTrans" cxnId="{C58AA98A-0ACF-489F-8426-21E53801A525}">
      <dgm:prSet/>
      <dgm:spPr/>
      <dgm:t>
        <a:bodyPr/>
        <a:lstStyle/>
        <a:p>
          <a:endParaRPr lang="ru-RU"/>
        </a:p>
      </dgm:t>
    </dgm:pt>
    <dgm:pt modelId="{F4E2EC3F-E850-4E64-805D-9178FEB84FD8}" type="sibTrans" cxnId="{C58AA98A-0ACF-489F-8426-21E53801A52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B5B8B36-31E6-4B20-81D0-3A0FF989B8F4}">
      <dgm:prSet phldrT="[Текст]"/>
      <dgm:spPr>
        <a:solidFill>
          <a:schemeClr val="bg2"/>
        </a:solidFill>
        <a:ln>
          <a:noFill/>
        </a:ln>
        <a:scene3d>
          <a:camera prst="obliqueBottomRigh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ЕДИНОЕ СОДЕРЖАНИЕ ОБРАЗОВАНИЯ  </a:t>
          </a:r>
          <a:endParaRPr lang="ru-RU" dirty="0">
            <a:solidFill>
              <a:srgbClr val="003399"/>
            </a:solidFill>
          </a:endParaRPr>
        </a:p>
      </dgm:t>
    </dgm:pt>
    <dgm:pt modelId="{D979C43D-5899-4D56-AC48-97664C23BB57}" type="parTrans" cxnId="{73BC9E1E-5B58-4EBF-A946-C88F8508844D}">
      <dgm:prSet/>
      <dgm:spPr/>
      <dgm:t>
        <a:bodyPr/>
        <a:lstStyle/>
        <a:p>
          <a:endParaRPr lang="ru-RU"/>
        </a:p>
      </dgm:t>
    </dgm:pt>
    <dgm:pt modelId="{4ECED888-BFBB-4AE3-974E-7FCA50CE250A}" type="sibTrans" cxnId="{73BC9E1E-5B58-4EBF-A946-C88F8508844D}">
      <dgm:prSet/>
      <dgm:spPr/>
      <dgm:t>
        <a:bodyPr/>
        <a:lstStyle/>
        <a:p>
          <a:endParaRPr lang="ru-RU"/>
        </a:p>
      </dgm:t>
    </dgm:pt>
    <dgm:pt modelId="{83E4DEE8-644D-4B0B-AC8E-DD5573B4BB49}" type="pres">
      <dgm:prSet presAssocID="{81779BB6-94C9-449D-A91D-4530DCF2B3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EB394-A0A1-4069-8E4E-39F61AC750DD}" type="pres">
      <dgm:prSet presAssocID="{81779BB6-94C9-449D-A91D-4530DCF2B314}" presName="vNodes" presStyleCnt="0"/>
      <dgm:spPr/>
    </dgm:pt>
    <dgm:pt modelId="{41A3A0B6-C5AB-4667-AFC7-B83DBCB3546E}" type="pres">
      <dgm:prSet presAssocID="{4D4D153B-BADB-4418-BE17-3F586F8EA515}" presName="node" presStyleLbl="node1" presStyleIdx="0" presStyleCnt="4" custScaleX="555224" custScaleY="154688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DF8ABDA8-16A7-41AD-97D5-199223B636C8}" type="pres">
      <dgm:prSet presAssocID="{0B2E1839-1F95-4B2F-A6BF-7AB65F201856}" presName="spacerT" presStyleCnt="0"/>
      <dgm:spPr/>
    </dgm:pt>
    <dgm:pt modelId="{F901EB89-A6C5-4282-A0DC-9CEF5639587E}" type="pres">
      <dgm:prSet presAssocID="{0B2E1839-1F95-4B2F-A6BF-7AB65F20185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468951-8791-4421-8F1E-42C717084F52}" type="pres">
      <dgm:prSet presAssocID="{0B2E1839-1F95-4B2F-A6BF-7AB65F201856}" presName="spacerB" presStyleCnt="0"/>
      <dgm:spPr/>
    </dgm:pt>
    <dgm:pt modelId="{3A0466B2-F658-410F-AFB5-E0D9FCBEDED4}" type="pres">
      <dgm:prSet presAssocID="{71A1A21F-EAFA-41C9-87A2-48FA6DD6817B}" presName="node" presStyleLbl="node1" presStyleIdx="1" presStyleCnt="4" custScaleX="469276" custScaleY="13626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2CD41308-553B-4382-8511-3680C613F814}" type="pres">
      <dgm:prSet presAssocID="{00F52D18-9F47-47FD-A0C2-519B989FEAFD}" presName="spacerT" presStyleCnt="0"/>
      <dgm:spPr/>
    </dgm:pt>
    <dgm:pt modelId="{579C8561-6697-41B4-A711-9EC3BBE8F3FC}" type="pres">
      <dgm:prSet presAssocID="{00F52D18-9F47-47FD-A0C2-519B989FEAF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27220E-9257-4278-AA4F-3A2088664DE4}" type="pres">
      <dgm:prSet presAssocID="{00F52D18-9F47-47FD-A0C2-519B989FEAFD}" presName="spacerB" presStyleCnt="0"/>
      <dgm:spPr/>
    </dgm:pt>
    <dgm:pt modelId="{3FC4E11F-20CA-4F3C-AB8B-B0883EA4B0ED}" type="pres">
      <dgm:prSet presAssocID="{B4C086CF-BC43-4C4A-A6BF-6832E89791B3}" presName="node" presStyleLbl="node1" presStyleIdx="2" presStyleCnt="4" custAng="0" custScaleX="439656" custScaleY="121990" custLinFactNeighborX="8720" custLinFactNeighborY="92558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05202E82-51ED-4D29-AEF7-B263FA1A7FFC}" type="pres">
      <dgm:prSet presAssocID="{81779BB6-94C9-449D-A91D-4530DCF2B314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73C8EED6-DC4A-44F1-B176-C0626A08E7D4}" type="pres">
      <dgm:prSet presAssocID="{81779BB6-94C9-449D-A91D-4530DCF2B31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0A7E7B4-722F-4869-9CD4-F19BC0B7B805}" type="pres">
      <dgm:prSet presAssocID="{81779BB6-94C9-449D-A91D-4530DCF2B314}" presName="lastNode" presStyleLbl="node1" presStyleIdx="3" presStyleCnt="4" custScaleX="131559" custScaleY="187016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</dgm:ptLst>
  <dgm:cxnLst>
    <dgm:cxn modelId="{8C2D5072-A400-4DD1-9378-4FB595FDCCE7}" type="presOf" srcId="{F4E2EC3F-E850-4E64-805D-9178FEB84FD8}" destId="{05202E82-51ED-4D29-AEF7-B263FA1A7FFC}" srcOrd="0" destOrd="0" presId="urn:microsoft.com/office/officeart/2005/8/layout/equation2"/>
    <dgm:cxn modelId="{82197AF3-3FF3-4154-9AB5-13F274E83BE6}" type="presOf" srcId="{0B2E1839-1F95-4B2F-A6BF-7AB65F201856}" destId="{F901EB89-A6C5-4282-A0DC-9CEF5639587E}" srcOrd="0" destOrd="0" presId="urn:microsoft.com/office/officeart/2005/8/layout/equation2"/>
    <dgm:cxn modelId="{EF856B0D-0F16-45F6-91CE-0E9044449D80}" srcId="{81779BB6-94C9-449D-A91D-4530DCF2B314}" destId="{4D4D153B-BADB-4418-BE17-3F586F8EA515}" srcOrd="0" destOrd="0" parTransId="{00261558-4661-4537-997E-660CB655BEE6}" sibTransId="{0B2E1839-1F95-4B2F-A6BF-7AB65F201856}"/>
    <dgm:cxn modelId="{8FE0FF50-C22A-419C-BFC8-B6C1BDE0787B}" type="presOf" srcId="{4D4D153B-BADB-4418-BE17-3F586F8EA515}" destId="{41A3A0B6-C5AB-4667-AFC7-B83DBCB3546E}" srcOrd="0" destOrd="0" presId="urn:microsoft.com/office/officeart/2005/8/layout/equation2"/>
    <dgm:cxn modelId="{114C2B68-FC22-4693-9FF6-06FBE8C921E7}" srcId="{81779BB6-94C9-449D-A91D-4530DCF2B314}" destId="{71A1A21F-EAFA-41C9-87A2-48FA6DD6817B}" srcOrd="1" destOrd="0" parTransId="{CC10F93B-EDE9-4B94-8562-6A9DF307233E}" sibTransId="{00F52D18-9F47-47FD-A0C2-519B989FEAFD}"/>
    <dgm:cxn modelId="{73BC9E1E-5B58-4EBF-A946-C88F8508844D}" srcId="{81779BB6-94C9-449D-A91D-4530DCF2B314}" destId="{3B5B8B36-31E6-4B20-81D0-3A0FF989B8F4}" srcOrd="3" destOrd="0" parTransId="{D979C43D-5899-4D56-AC48-97664C23BB57}" sibTransId="{4ECED888-BFBB-4AE3-974E-7FCA50CE250A}"/>
    <dgm:cxn modelId="{C58AA98A-0ACF-489F-8426-21E53801A525}" srcId="{81779BB6-94C9-449D-A91D-4530DCF2B314}" destId="{B4C086CF-BC43-4C4A-A6BF-6832E89791B3}" srcOrd="2" destOrd="0" parTransId="{F211A576-6D44-4106-AE4F-AF68D2DE41DF}" sibTransId="{F4E2EC3F-E850-4E64-805D-9178FEB84FD8}"/>
    <dgm:cxn modelId="{8CD22145-770A-4EC5-9C8B-4FE6E2B229A8}" type="presOf" srcId="{81779BB6-94C9-449D-A91D-4530DCF2B314}" destId="{83E4DEE8-644D-4B0B-AC8E-DD5573B4BB49}" srcOrd="0" destOrd="0" presId="urn:microsoft.com/office/officeart/2005/8/layout/equation2"/>
    <dgm:cxn modelId="{0AC28068-33CB-4464-8477-02FA5A7CD4FF}" type="presOf" srcId="{00F52D18-9F47-47FD-A0C2-519B989FEAFD}" destId="{579C8561-6697-41B4-A711-9EC3BBE8F3FC}" srcOrd="0" destOrd="0" presId="urn:microsoft.com/office/officeart/2005/8/layout/equation2"/>
    <dgm:cxn modelId="{ACDDCC9D-8451-4F8E-8D52-F07652AA6AD7}" type="presOf" srcId="{3B5B8B36-31E6-4B20-81D0-3A0FF989B8F4}" destId="{F0A7E7B4-722F-4869-9CD4-F19BC0B7B805}" srcOrd="0" destOrd="0" presId="urn:microsoft.com/office/officeart/2005/8/layout/equation2"/>
    <dgm:cxn modelId="{9B3AC86E-9BD3-4BA9-A862-240DBFBCB9DB}" type="presOf" srcId="{71A1A21F-EAFA-41C9-87A2-48FA6DD6817B}" destId="{3A0466B2-F658-410F-AFB5-E0D9FCBEDED4}" srcOrd="0" destOrd="0" presId="urn:microsoft.com/office/officeart/2005/8/layout/equation2"/>
    <dgm:cxn modelId="{FF30BF49-B5F9-40AB-B7AF-A8B33BF58C70}" type="presOf" srcId="{B4C086CF-BC43-4C4A-A6BF-6832E89791B3}" destId="{3FC4E11F-20CA-4F3C-AB8B-B0883EA4B0ED}" srcOrd="0" destOrd="0" presId="urn:microsoft.com/office/officeart/2005/8/layout/equation2"/>
    <dgm:cxn modelId="{00372FD7-A036-47D8-B1AB-96F2C57410A7}" type="presOf" srcId="{F4E2EC3F-E850-4E64-805D-9178FEB84FD8}" destId="{73C8EED6-DC4A-44F1-B176-C0626A08E7D4}" srcOrd="1" destOrd="0" presId="urn:microsoft.com/office/officeart/2005/8/layout/equation2"/>
    <dgm:cxn modelId="{03952EC3-359A-4833-BCE0-1C864CC33A2C}" type="presParOf" srcId="{83E4DEE8-644D-4B0B-AC8E-DD5573B4BB49}" destId="{79DEB394-A0A1-4069-8E4E-39F61AC750DD}" srcOrd="0" destOrd="0" presId="urn:microsoft.com/office/officeart/2005/8/layout/equation2"/>
    <dgm:cxn modelId="{470589C2-38A2-408F-968F-A2A634ABFEC7}" type="presParOf" srcId="{79DEB394-A0A1-4069-8E4E-39F61AC750DD}" destId="{41A3A0B6-C5AB-4667-AFC7-B83DBCB3546E}" srcOrd="0" destOrd="0" presId="urn:microsoft.com/office/officeart/2005/8/layout/equation2"/>
    <dgm:cxn modelId="{5B6CC890-85E2-43C5-944A-B83887DA8833}" type="presParOf" srcId="{79DEB394-A0A1-4069-8E4E-39F61AC750DD}" destId="{DF8ABDA8-16A7-41AD-97D5-199223B636C8}" srcOrd="1" destOrd="0" presId="urn:microsoft.com/office/officeart/2005/8/layout/equation2"/>
    <dgm:cxn modelId="{E9BE01BD-A1E3-4FD2-B27B-46A31A558A62}" type="presParOf" srcId="{79DEB394-A0A1-4069-8E4E-39F61AC750DD}" destId="{F901EB89-A6C5-4282-A0DC-9CEF5639587E}" srcOrd="2" destOrd="0" presId="urn:microsoft.com/office/officeart/2005/8/layout/equation2"/>
    <dgm:cxn modelId="{4B231C7D-4B67-486A-83F1-ABCC21B6B8CC}" type="presParOf" srcId="{79DEB394-A0A1-4069-8E4E-39F61AC750DD}" destId="{ED468951-8791-4421-8F1E-42C717084F52}" srcOrd="3" destOrd="0" presId="urn:microsoft.com/office/officeart/2005/8/layout/equation2"/>
    <dgm:cxn modelId="{FD3D0E36-285A-42A0-A930-71B3A59C14BE}" type="presParOf" srcId="{79DEB394-A0A1-4069-8E4E-39F61AC750DD}" destId="{3A0466B2-F658-410F-AFB5-E0D9FCBEDED4}" srcOrd="4" destOrd="0" presId="urn:microsoft.com/office/officeart/2005/8/layout/equation2"/>
    <dgm:cxn modelId="{556DD6E4-C026-42F8-9B56-EFCC073041A1}" type="presParOf" srcId="{79DEB394-A0A1-4069-8E4E-39F61AC750DD}" destId="{2CD41308-553B-4382-8511-3680C613F814}" srcOrd="5" destOrd="0" presId="urn:microsoft.com/office/officeart/2005/8/layout/equation2"/>
    <dgm:cxn modelId="{EABB9866-9D52-4187-B422-FDD416B8A08D}" type="presParOf" srcId="{79DEB394-A0A1-4069-8E4E-39F61AC750DD}" destId="{579C8561-6697-41B4-A711-9EC3BBE8F3FC}" srcOrd="6" destOrd="0" presId="urn:microsoft.com/office/officeart/2005/8/layout/equation2"/>
    <dgm:cxn modelId="{31D41465-16BD-48D8-BE6C-E9A3AB877964}" type="presParOf" srcId="{79DEB394-A0A1-4069-8E4E-39F61AC750DD}" destId="{7A27220E-9257-4278-AA4F-3A2088664DE4}" srcOrd="7" destOrd="0" presId="urn:microsoft.com/office/officeart/2005/8/layout/equation2"/>
    <dgm:cxn modelId="{D27E7FB3-E752-4F0F-BCC1-15D83D6D194B}" type="presParOf" srcId="{79DEB394-A0A1-4069-8E4E-39F61AC750DD}" destId="{3FC4E11F-20CA-4F3C-AB8B-B0883EA4B0ED}" srcOrd="8" destOrd="0" presId="urn:microsoft.com/office/officeart/2005/8/layout/equation2"/>
    <dgm:cxn modelId="{0284C62D-C66A-4131-BE88-0C737BC32998}" type="presParOf" srcId="{83E4DEE8-644D-4B0B-AC8E-DD5573B4BB49}" destId="{05202E82-51ED-4D29-AEF7-B263FA1A7FFC}" srcOrd="1" destOrd="0" presId="urn:microsoft.com/office/officeart/2005/8/layout/equation2"/>
    <dgm:cxn modelId="{EC8469ED-B479-4C9D-AC7D-33855DBDCF09}" type="presParOf" srcId="{05202E82-51ED-4D29-AEF7-B263FA1A7FFC}" destId="{73C8EED6-DC4A-44F1-B176-C0626A08E7D4}" srcOrd="0" destOrd="0" presId="urn:microsoft.com/office/officeart/2005/8/layout/equation2"/>
    <dgm:cxn modelId="{F55E03C3-FE1F-47FC-9437-E415C5624F80}" type="presParOf" srcId="{83E4DEE8-644D-4B0B-AC8E-DD5573B4BB49}" destId="{F0A7E7B4-722F-4869-9CD4-F19BC0B7B805}" srcOrd="2" destOrd="0" presId="urn:microsoft.com/office/officeart/2005/8/layout/equati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875714-6A7A-4FA6-AA46-E9FA24B0107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931B2-BADF-42D6-863A-C6E17BFC61A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31.05.2021 № 286 "Об утверждении федерального государственного образовательного стандарта начального общего образования«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(с изменениями на 8 ноября 2022 года )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/>
          </a:r>
          <a:b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49135-9208-4B0B-B274-3184893CAA2E}" type="parTrans" cxnId="{398541B5-DACD-4B25-A2F4-FE3D58B7FDCE}">
      <dgm:prSet/>
      <dgm:spPr/>
      <dgm:t>
        <a:bodyPr/>
        <a:lstStyle/>
        <a:p>
          <a:endParaRPr lang="ru-RU"/>
        </a:p>
      </dgm:t>
    </dgm:pt>
    <dgm:pt modelId="{CD0F3915-3753-4EF4-A073-A6193FA6B0AB}" type="sibTrans" cxnId="{398541B5-DACD-4B25-A2F4-FE3D58B7FDCE}">
      <dgm:prSet/>
      <dgm:spPr/>
      <dgm:t>
        <a:bodyPr/>
        <a:lstStyle/>
        <a:p>
          <a:endParaRPr lang="ru-RU"/>
        </a:p>
      </dgm:t>
    </dgm:pt>
    <dgm:pt modelId="{C6D01C55-9C5E-4670-8C41-6AB36FECE84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</a:t>
          </a:r>
          <a:endParaRPr lang="ru-RU" dirty="0"/>
        </a:p>
      </dgm:t>
    </dgm:pt>
    <dgm:pt modelId="{5E1CBAAE-E513-43C3-909C-491C08E000F3}" type="parTrans" cxnId="{532E3AB2-46DA-4C4D-8A09-A563B6E1182A}">
      <dgm:prSet/>
      <dgm:spPr/>
      <dgm:t>
        <a:bodyPr/>
        <a:lstStyle/>
        <a:p>
          <a:endParaRPr lang="ru-RU"/>
        </a:p>
      </dgm:t>
    </dgm:pt>
    <dgm:pt modelId="{4E36969E-6A4D-4A61-AC2C-78734AED6C78}" type="sibTrans" cxnId="{532E3AB2-46DA-4C4D-8A09-A563B6E1182A}">
      <dgm:prSet/>
      <dgm:spPr/>
      <dgm:t>
        <a:bodyPr/>
        <a:lstStyle/>
        <a:p>
          <a:endParaRPr lang="ru-RU"/>
        </a:p>
      </dgm:t>
    </dgm:pt>
    <dgm:pt modelId="{4DD9ADEB-A054-451D-AE27-25F16B76BF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образования«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(с изменениями на 8 ноября 2022 года )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/>
          </a:r>
          <a:b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endParaRPr lang="ru-RU" dirty="0"/>
        </a:p>
      </dgm:t>
    </dgm:pt>
    <dgm:pt modelId="{0E4938AE-9CF3-419F-B816-955DB83E495F}" type="sibTrans" cxnId="{2F794DE4-3396-4C96-82DF-993884868260}">
      <dgm:prSet/>
      <dgm:spPr/>
      <dgm:t>
        <a:bodyPr/>
        <a:lstStyle/>
        <a:p>
          <a:endParaRPr lang="ru-RU"/>
        </a:p>
      </dgm:t>
    </dgm:pt>
    <dgm:pt modelId="{FFD3874C-96A6-4E6B-85BF-8CDD66EAEB3C}" type="parTrans" cxnId="{2F794DE4-3396-4C96-82DF-993884868260}">
      <dgm:prSet/>
      <dgm:spPr/>
      <dgm:t>
        <a:bodyPr/>
        <a:lstStyle/>
        <a:p>
          <a:endParaRPr lang="ru-RU"/>
        </a:p>
      </dgm:t>
    </dgm:pt>
    <dgm:pt modelId="{2F6BFF09-EA91-4DB5-89F0-F104A2B3C535}" type="pres">
      <dgm:prSet presAssocID="{08875714-6A7A-4FA6-AA46-E9FA24B0107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859E6-23AA-4C04-BA61-59250CE2CD0F}" type="pres">
      <dgm:prSet presAssocID="{30B931B2-BADF-42D6-863A-C6E17BFC61A3}" presName="comp" presStyleCnt="0"/>
      <dgm:spPr/>
    </dgm:pt>
    <dgm:pt modelId="{957FF35B-1C6D-4C56-A770-2D775111A607}" type="pres">
      <dgm:prSet presAssocID="{30B931B2-BADF-42D6-863A-C6E17BFC61A3}" presName="box" presStyleLbl="node1" presStyleIdx="0" presStyleCnt="3"/>
      <dgm:spPr/>
      <dgm:t>
        <a:bodyPr/>
        <a:lstStyle/>
        <a:p>
          <a:endParaRPr lang="ru-RU"/>
        </a:p>
      </dgm:t>
    </dgm:pt>
    <dgm:pt modelId="{ED0C6AFE-3F88-4B76-BD76-4F5E23F7683E}" type="pres">
      <dgm:prSet presAssocID="{30B931B2-BADF-42D6-863A-C6E17BFC61A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C75E40-BE9D-457C-B678-682B93AEEEC3}" type="pres">
      <dgm:prSet presAssocID="{30B931B2-BADF-42D6-863A-C6E17BFC61A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28F02-CF13-4AE6-ADA6-10BC092E8E9D}" type="pres">
      <dgm:prSet presAssocID="{CD0F3915-3753-4EF4-A073-A6193FA6B0AB}" presName="spacer" presStyleCnt="0"/>
      <dgm:spPr/>
    </dgm:pt>
    <dgm:pt modelId="{C052A9D9-9768-41FE-9A69-CCFFF16115B2}" type="pres">
      <dgm:prSet presAssocID="{4DD9ADEB-A054-451D-AE27-25F16B76BFF6}" presName="comp" presStyleCnt="0"/>
      <dgm:spPr/>
    </dgm:pt>
    <dgm:pt modelId="{D68F3EB9-4750-4EDB-A21E-04F9983450BB}" type="pres">
      <dgm:prSet presAssocID="{4DD9ADEB-A054-451D-AE27-25F16B76BFF6}" presName="box" presStyleLbl="node1" presStyleIdx="1" presStyleCnt="3"/>
      <dgm:spPr/>
      <dgm:t>
        <a:bodyPr/>
        <a:lstStyle/>
        <a:p>
          <a:endParaRPr lang="ru-RU"/>
        </a:p>
      </dgm:t>
    </dgm:pt>
    <dgm:pt modelId="{29D9DA09-2E4F-4DAF-B27D-2F47F09652D9}" type="pres">
      <dgm:prSet presAssocID="{4DD9ADEB-A054-451D-AE27-25F16B76BFF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563CAE9-96A5-4882-B0CD-83691AB5FD0F}" type="pres">
      <dgm:prSet presAssocID="{4DD9ADEB-A054-451D-AE27-25F16B76BF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9DDA-D71C-4E3B-9A4C-B99370F2AEE2}" type="pres">
      <dgm:prSet presAssocID="{0E4938AE-9CF3-419F-B816-955DB83E495F}" presName="spacer" presStyleCnt="0"/>
      <dgm:spPr/>
    </dgm:pt>
    <dgm:pt modelId="{FD4FCC2C-8FB5-4A84-BC49-4F05E7046753}" type="pres">
      <dgm:prSet presAssocID="{C6D01C55-9C5E-4670-8C41-6AB36FECE84F}" presName="comp" presStyleCnt="0"/>
      <dgm:spPr/>
    </dgm:pt>
    <dgm:pt modelId="{D0CC581A-AA37-483D-9187-D73501A03452}" type="pres">
      <dgm:prSet presAssocID="{C6D01C55-9C5E-4670-8C41-6AB36FECE84F}" presName="box" presStyleLbl="node1" presStyleIdx="2" presStyleCnt="3"/>
      <dgm:spPr/>
      <dgm:t>
        <a:bodyPr/>
        <a:lstStyle/>
        <a:p>
          <a:endParaRPr lang="ru-RU"/>
        </a:p>
      </dgm:t>
    </dgm:pt>
    <dgm:pt modelId="{5B7DB341-040B-464F-8A3C-9F73CF908F3C}" type="pres">
      <dgm:prSet presAssocID="{C6D01C55-9C5E-4670-8C41-6AB36FECE8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8BBB696-132B-4DB6-8D5F-0609B340C838}" type="pres">
      <dgm:prSet presAssocID="{C6D01C55-9C5E-4670-8C41-6AB36FECE8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F0DE1-E580-4931-8E6B-324603C7F362}" type="presOf" srcId="{4DD9ADEB-A054-451D-AE27-25F16B76BFF6}" destId="{D68F3EB9-4750-4EDB-A21E-04F9983450BB}" srcOrd="0" destOrd="0" presId="urn:microsoft.com/office/officeart/2005/8/layout/vList4"/>
    <dgm:cxn modelId="{2F794DE4-3396-4C96-82DF-993884868260}" srcId="{08875714-6A7A-4FA6-AA46-E9FA24B01074}" destId="{4DD9ADEB-A054-451D-AE27-25F16B76BFF6}" srcOrd="1" destOrd="0" parTransId="{FFD3874C-96A6-4E6B-85BF-8CDD66EAEB3C}" sibTransId="{0E4938AE-9CF3-419F-B816-955DB83E495F}"/>
    <dgm:cxn modelId="{532E3AB2-46DA-4C4D-8A09-A563B6E1182A}" srcId="{08875714-6A7A-4FA6-AA46-E9FA24B01074}" destId="{C6D01C55-9C5E-4670-8C41-6AB36FECE84F}" srcOrd="2" destOrd="0" parTransId="{5E1CBAAE-E513-43C3-909C-491C08E000F3}" sibTransId="{4E36969E-6A4D-4A61-AC2C-78734AED6C78}"/>
    <dgm:cxn modelId="{A2E9CCE7-0C03-44A3-9989-9E7E2B44C54A}" type="presOf" srcId="{4DD9ADEB-A054-451D-AE27-25F16B76BFF6}" destId="{0563CAE9-96A5-4882-B0CD-83691AB5FD0F}" srcOrd="1" destOrd="0" presId="urn:microsoft.com/office/officeart/2005/8/layout/vList4"/>
    <dgm:cxn modelId="{C2E7193A-BDDE-4677-BD8B-25AB5E0D6B78}" type="presOf" srcId="{C6D01C55-9C5E-4670-8C41-6AB36FECE84F}" destId="{D0CC581A-AA37-483D-9187-D73501A03452}" srcOrd="0" destOrd="0" presId="urn:microsoft.com/office/officeart/2005/8/layout/vList4"/>
    <dgm:cxn modelId="{2898111E-B445-4882-9FA7-5A36F4A23121}" type="presOf" srcId="{30B931B2-BADF-42D6-863A-C6E17BFC61A3}" destId="{957FF35B-1C6D-4C56-A770-2D775111A607}" srcOrd="0" destOrd="0" presId="urn:microsoft.com/office/officeart/2005/8/layout/vList4"/>
    <dgm:cxn modelId="{A497AEC1-782A-415C-BE72-0BB89058AF7D}" type="presOf" srcId="{08875714-6A7A-4FA6-AA46-E9FA24B01074}" destId="{2F6BFF09-EA91-4DB5-89F0-F104A2B3C535}" srcOrd="0" destOrd="0" presId="urn:microsoft.com/office/officeart/2005/8/layout/vList4"/>
    <dgm:cxn modelId="{398541B5-DACD-4B25-A2F4-FE3D58B7FDCE}" srcId="{08875714-6A7A-4FA6-AA46-E9FA24B01074}" destId="{30B931B2-BADF-42D6-863A-C6E17BFC61A3}" srcOrd="0" destOrd="0" parTransId="{EE949135-9208-4B0B-B274-3184893CAA2E}" sibTransId="{CD0F3915-3753-4EF4-A073-A6193FA6B0AB}"/>
    <dgm:cxn modelId="{1BF427DB-FC20-47D0-89F0-CF2411856F70}" type="presOf" srcId="{C6D01C55-9C5E-4670-8C41-6AB36FECE84F}" destId="{28BBB696-132B-4DB6-8D5F-0609B340C838}" srcOrd="1" destOrd="0" presId="urn:microsoft.com/office/officeart/2005/8/layout/vList4"/>
    <dgm:cxn modelId="{5D54DA9B-F353-4708-B9C4-7C3C377DE345}" type="presOf" srcId="{30B931B2-BADF-42D6-863A-C6E17BFC61A3}" destId="{58C75E40-BE9D-457C-B678-682B93AEEEC3}" srcOrd="1" destOrd="0" presId="urn:microsoft.com/office/officeart/2005/8/layout/vList4"/>
    <dgm:cxn modelId="{DA19C124-96AA-4910-877A-E20DD250A31B}" type="presParOf" srcId="{2F6BFF09-EA91-4DB5-89F0-F104A2B3C535}" destId="{B1A859E6-23AA-4C04-BA61-59250CE2CD0F}" srcOrd="0" destOrd="0" presId="urn:microsoft.com/office/officeart/2005/8/layout/vList4"/>
    <dgm:cxn modelId="{CDC45C76-0A10-4E44-989C-38FC1381352F}" type="presParOf" srcId="{B1A859E6-23AA-4C04-BA61-59250CE2CD0F}" destId="{957FF35B-1C6D-4C56-A770-2D775111A607}" srcOrd="0" destOrd="0" presId="urn:microsoft.com/office/officeart/2005/8/layout/vList4"/>
    <dgm:cxn modelId="{E5F47284-DA74-4ABB-8E08-5D23689C95A7}" type="presParOf" srcId="{B1A859E6-23AA-4C04-BA61-59250CE2CD0F}" destId="{ED0C6AFE-3F88-4B76-BD76-4F5E23F7683E}" srcOrd="1" destOrd="0" presId="urn:microsoft.com/office/officeart/2005/8/layout/vList4"/>
    <dgm:cxn modelId="{FF111BF6-0098-4A56-B578-7E06CEB0E8F7}" type="presParOf" srcId="{B1A859E6-23AA-4C04-BA61-59250CE2CD0F}" destId="{58C75E40-BE9D-457C-B678-682B93AEEEC3}" srcOrd="2" destOrd="0" presId="urn:microsoft.com/office/officeart/2005/8/layout/vList4"/>
    <dgm:cxn modelId="{B41CA62D-E1AD-45E3-B270-C0957A3C88DD}" type="presParOf" srcId="{2F6BFF09-EA91-4DB5-89F0-F104A2B3C535}" destId="{F0828F02-CF13-4AE6-ADA6-10BC092E8E9D}" srcOrd="1" destOrd="0" presId="urn:microsoft.com/office/officeart/2005/8/layout/vList4"/>
    <dgm:cxn modelId="{280ECBC9-0393-4617-BAF7-9D09478386DB}" type="presParOf" srcId="{2F6BFF09-EA91-4DB5-89F0-F104A2B3C535}" destId="{C052A9D9-9768-41FE-9A69-CCFFF16115B2}" srcOrd="2" destOrd="0" presId="urn:microsoft.com/office/officeart/2005/8/layout/vList4"/>
    <dgm:cxn modelId="{38DF7BF8-CC3B-459D-87A8-D33373685910}" type="presParOf" srcId="{C052A9D9-9768-41FE-9A69-CCFFF16115B2}" destId="{D68F3EB9-4750-4EDB-A21E-04F9983450BB}" srcOrd="0" destOrd="0" presId="urn:microsoft.com/office/officeart/2005/8/layout/vList4"/>
    <dgm:cxn modelId="{F0571169-804B-4FD7-B4D5-A3F2D6C3533F}" type="presParOf" srcId="{C052A9D9-9768-41FE-9A69-CCFFF16115B2}" destId="{29D9DA09-2E4F-4DAF-B27D-2F47F09652D9}" srcOrd="1" destOrd="0" presId="urn:microsoft.com/office/officeart/2005/8/layout/vList4"/>
    <dgm:cxn modelId="{A950BE8F-32CA-4424-8C38-E74D3723D799}" type="presParOf" srcId="{C052A9D9-9768-41FE-9A69-CCFFF16115B2}" destId="{0563CAE9-96A5-4882-B0CD-83691AB5FD0F}" srcOrd="2" destOrd="0" presId="urn:microsoft.com/office/officeart/2005/8/layout/vList4"/>
    <dgm:cxn modelId="{B90D5F78-F9E2-454F-AEB8-C24DA86D919F}" type="presParOf" srcId="{2F6BFF09-EA91-4DB5-89F0-F104A2B3C535}" destId="{8CD69DDA-D71C-4E3B-9A4C-B99370F2AEE2}" srcOrd="3" destOrd="0" presId="urn:microsoft.com/office/officeart/2005/8/layout/vList4"/>
    <dgm:cxn modelId="{576B531C-2B4C-401F-8C70-D0915A7A41D1}" type="presParOf" srcId="{2F6BFF09-EA91-4DB5-89F0-F104A2B3C535}" destId="{FD4FCC2C-8FB5-4A84-BC49-4F05E7046753}" srcOrd="4" destOrd="0" presId="urn:microsoft.com/office/officeart/2005/8/layout/vList4"/>
    <dgm:cxn modelId="{A038F115-FB85-4373-BF3A-4A5F379EE951}" type="presParOf" srcId="{FD4FCC2C-8FB5-4A84-BC49-4F05E7046753}" destId="{D0CC581A-AA37-483D-9187-D73501A03452}" srcOrd="0" destOrd="0" presId="urn:microsoft.com/office/officeart/2005/8/layout/vList4"/>
    <dgm:cxn modelId="{9D0D6FF6-EE7A-41F6-83AC-FEC56D2C7742}" type="presParOf" srcId="{FD4FCC2C-8FB5-4A84-BC49-4F05E7046753}" destId="{5B7DB341-040B-464F-8A3C-9F73CF908F3C}" srcOrd="1" destOrd="0" presId="urn:microsoft.com/office/officeart/2005/8/layout/vList4"/>
    <dgm:cxn modelId="{D4E3A070-0778-4C48-9304-FC631F43FA8F}" type="presParOf" srcId="{FD4FCC2C-8FB5-4A84-BC49-4F05E7046753}" destId="{28BBB696-132B-4DB6-8D5F-0609B340C8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AF828-4D27-4984-BCC2-EB9965179693}" type="doc">
      <dgm:prSet loTypeId="urn:microsoft.com/office/officeart/2005/8/layout/hierarchy3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98A74B-6612-4D9A-BE50-DFFBC8086E60}">
      <dgm:prSet phldrT="[Текст]" custT="1"/>
      <dgm:spPr/>
      <dgm:t>
        <a:bodyPr/>
        <a:lstStyle/>
        <a:p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ОБЯЗАТЕЛЬНО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D9D68D4-C117-4911-91EC-A84112F22A29}" type="parTrans" cxnId="{067AFDB9-9DF4-4027-B69A-18E39D8BC072}">
      <dgm:prSet/>
      <dgm:spPr/>
      <dgm:t>
        <a:bodyPr/>
        <a:lstStyle/>
        <a:p>
          <a:endParaRPr lang="ru-RU"/>
        </a:p>
      </dgm:t>
    </dgm:pt>
    <dgm:pt modelId="{58A53C98-C212-492D-9EAB-2247EC562323}" type="sibTrans" cxnId="{067AFDB9-9DF4-4027-B69A-18E39D8BC072}">
      <dgm:prSet/>
      <dgm:spPr/>
      <dgm:t>
        <a:bodyPr/>
        <a:lstStyle/>
        <a:p>
          <a:endParaRPr lang="ru-RU"/>
        </a:p>
      </dgm:t>
    </dgm:pt>
    <dgm:pt modelId="{BFA8233A-CFD6-444D-8BB5-A907EDB44B7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1-2 </a:t>
          </a:r>
          <a:r>
            <a:rPr lang="ru-RU" sz="3200" b="1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B04D5EE-7362-4D6D-B81B-0A5DA40554DA}" type="parTrans" cxnId="{C8348377-542C-4EAE-AF99-ABC1E8F9C026}">
      <dgm:prSet/>
      <dgm:spPr/>
      <dgm:t>
        <a:bodyPr/>
        <a:lstStyle/>
        <a:p>
          <a:endParaRPr lang="ru-RU"/>
        </a:p>
      </dgm:t>
    </dgm:pt>
    <dgm:pt modelId="{96ADF346-2056-40C1-A0A9-0A5E2B885303}" type="sibTrans" cxnId="{C8348377-542C-4EAE-AF99-ABC1E8F9C026}">
      <dgm:prSet/>
      <dgm:spPr/>
      <dgm:t>
        <a:bodyPr/>
        <a:lstStyle/>
        <a:p>
          <a:endParaRPr lang="ru-RU"/>
        </a:p>
      </dgm:t>
    </dgm:pt>
    <dgm:pt modelId="{9D5027D8-5A6A-4B62-8D10-7931CD5A40E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5-6, 10 </a:t>
          </a:r>
          <a:r>
            <a:rPr lang="ru-RU" sz="3200" b="1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5CC8785-D931-4F1C-A9A7-219F55BDBD16}" type="parTrans" cxnId="{D98CD1A4-4BC5-4FF0-9E4D-8DBD217356A9}">
      <dgm:prSet/>
      <dgm:spPr/>
      <dgm:t>
        <a:bodyPr/>
        <a:lstStyle/>
        <a:p>
          <a:endParaRPr lang="ru-RU"/>
        </a:p>
      </dgm:t>
    </dgm:pt>
    <dgm:pt modelId="{3F970236-5BE0-4F09-AE8C-4C75C62E9D9C}" type="sibTrans" cxnId="{D98CD1A4-4BC5-4FF0-9E4D-8DBD217356A9}">
      <dgm:prSet/>
      <dgm:spPr/>
      <dgm:t>
        <a:bodyPr/>
        <a:lstStyle/>
        <a:p>
          <a:endParaRPr lang="ru-RU"/>
        </a:p>
      </dgm:t>
    </dgm:pt>
    <dgm:pt modelId="{1D96055D-E695-487A-A72F-5F715CE73C6D}">
      <dgm:prSet phldrT="[Текст]"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ПО РЕШЕНИЮ ОО </a:t>
          </a:r>
          <a:r>
            <a:rPr lang="ru-RU" sz="2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(при наличии условий и согласия родителей) (законных представителей)</a:t>
          </a:r>
          <a:endParaRPr lang="ru-RU" sz="20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8480C15-7A74-405C-B70E-0288BD7C4CC3}" type="parTrans" cxnId="{D67A898C-AE43-406C-AC98-41370C3D45BA}">
      <dgm:prSet/>
      <dgm:spPr/>
      <dgm:t>
        <a:bodyPr/>
        <a:lstStyle/>
        <a:p>
          <a:endParaRPr lang="ru-RU"/>
        </a:p>
      </dgm:t>
    </dgm:pt>
    <dgm:pt modelId="{1C9E31FF-9D57-412F-8825-EB93026E3744}" type="sibTrans" cxnId="{D67A898C-AE43-406C-AC98-41370C3D45BA}">
      <dgm:prSet/>
      <dgm:spPr/>
      <dgm:t>
        <a:bodyPr/>
        <a:lstStyle/>
        <a:p>
          <a:endParaRPr lang="ru-RU"/>
        </a:p>
      </dgm:t>
    </dgm:pt>
    <dgm:pt modelId="{274D8972-622A-47BE-B6B6-FC3F75AB0E6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3-4 </a:t>
          </a:r>
          <a:r>
            <a:rPr lang="ru-RU" sz="3200" b="1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1C8D60C-1EEB-4D04-ADF2-C7B564D9C700}" type="parTrans" cxnId="{30FC0F4D-997E-4393-9411-7199039B5A5C}">
      <dgm:prSet/>
      <dgm:spPr/>
      <dgm:t>
        <a:bodyPr/>
        <a:lstStyle/>
        <a:p>
          <a:endParaRPr lang="ru-RU"/>
        </a:p>
      </dgm:t>
    </dgm:pt>
    <dgm:pt modelId="{38639668-6D78-47E4-B892-C9C64D2FFFA1}" type="sibTrans" cxnId="{30FC0F4D-997E-4393-9411-7199039B5A5C}">
      <dgm:prSet/>
      <dgm:spPr/>
      <dgm:t>
        <a:bodyPr/>
        <a:lstStyle/>
        <a:p>
          <a:endParaRPr lang="ru-RU"/>
        </a:p>
      </dgm:t>
    </dgm:pt>
    <dgm:pt modelId="{E0F43AB7-5C2C-488C-871C-A712B4BDC34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7-9 </a:t>
          </a:r>
          <a:r>
            <a:rPr lang="ru-RU" sz="3200" b="1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761CE61-315F-449F-B1D2-880799C912C8}" type="parTrans" cxnId="{038EA182-0C0A-483C-BF90-7D62E6BDA3C2}">
      <dgm:prSet/>
      <dgm:spPr/>
      <dgm:t>
        <a:bodyPr/>
        <a:lstStyle/>
        <a:p>
          <a:endParaRPr lang="ru-RU"/>
        </a:p>
      </dgm:t>
    </dgm:pt>
    <dgm:pt modelId="{E76B97A1-C9F3-46B0-AC10-CE8BA08B1491}" type="sibTrans" cxnId="{038EA182-0C0A-483C-BF90-7D62E6BDA3C2}">
      <dgm:prSet/>
      <dgm:spPr/>
      <dgm:t>
        <a:bodyPr/>
        <a:lstStyle/>
        <a:p>
          <a:endParaRPr lang="ru-RU"/>
        </a:p>
      </dgm:t>
    </dgm:pt>
    <dgm:pt modelId="{8BA66F78-6EFE-4DE8-B225-6B5103B34D15}" type="pres">
      <dgm:prSet presAssocID="{32BAF828-4D27-4984-BCC2-EB99651796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456417-1F4C-47AF-B66C-11A617AA5024}" type="pres">
      <dgm:prSet presAssocID="{5098A74B-6612-4D9A-BE50-DFFBC8086E60}" presName="root" presStyleCnt="0"/>
      <dgm:spPr/>
      <dgm:t>
        <a:bodyPr/>
        <a:lstStyle/>
        <a:p>
          <a:endParaRPr lang="ru-RU"/>
        </a:p>
      </dgm:t>
    </dgm:pt>
    <dgm:pt modelId="{9C1E6707-3180-4FEA-BF30-D617E42747D4}" type="pres">
      <dgm:prSet presAssocID="{5098A74B-6612-4D9A-BE50-DFFBC8086E60}" presName="rootComposite" presStyleCnt="0"/>
      <dgm:spPr/>
      <dgm:t>
        <a:bodyPr/>
        <a:lstStyle/>
        <a:p>
          <a:endParaRPr lang="ru-RU"/>
        </a:p>
      </dgm:t>
    </dgm:pt>
    <dgm:pt modelId="{403FEC9E-D6A5-4136-9679-2CC16D185000}" type="pres">
      <dgm:prSet presAssocID="{5098A74B-6612-4D9A-BE50-DFFBC8086E60}" presName="rootText" presStyleLbl="node1" presStyleIdx="0" presStyleCnt="2" custScaleX="148116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801F763-123A-4AC1-8053-EA91CB34A784}" type="pres">
      <dgm:prSet presAssocID="{5098A74B-6612-4D9A-BE50-DFFBC8086E60}" presName="rootConnector" presStyleLbl="node1" presStyleIdx="0" presStyleCnt="2"/>
      <dgm:spPr/>
      <dgm:t>
        <a:bodyPr/>
        <a:lstStyle/>
        <a:p>
          <a:endParaRPr lang="ru-RU"/>
        </a:p>
      </dgm:t>
    </dgm:pt>
    <dgm:pt modelId="{BFC46E23-1128-4118-8B44-9E9B40DA98E8}" type="pres">
      <dgm:prSet presAssocID="{5098A74B-6612-4D9A-BE50-DFFBC8086E60}" presName="childShape" presStyleCnt="0"/>
      <dgm:spPr/>
      <dgm:t>
        <a:bodyPr/>
        <a:lstStyle/>
        <a:p>
          <a:endParaRPr lang="ru-RU"/>
        </a:p>
      </dgm:t>
    </dgm:pt>
    <dgm:pt modelId="{C08CE566-9E05-48D2-8E3A-D4148C456B3C}" type="pres">
      <dgm:prSet presAssocID="{CB04D5EE-7362-4D6D-B81B-0A5DA40554D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27B8BC2-AFCE-4120-8550-244394CA2798}" type="pres">
      <dgm:prSet presAssocID="{BFA8233A-CFD6-444D-8BB5-A907EDB44B77}" presName="childText" presStyleLbl="bgAcc1" presStyleIdx="0" presStyleCnt="4" custScaleY="4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FDAD1-758B-48D3-9957-743CBA0D3BC7}" type="pres">
      <dgm:prSet presAssocID="{25CC8785-D931-4F1C-A9A7-219F55BDBD1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8401F08-59C0-4FDA-8A80-DA7316C581B3}" type="pres">
      <dgm:prSet presAssocID="{9D5027D8-5A6A-4B62-8D10-7931CD5A40E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80650-BBBE-4DA8-B1CD-912C99D7A9C8}" type="pres">
      <dgm:prSet presAssocID="{1D96055D-E695-487A-A72F-5F715CE73C6D}" presName="root" presStyleCnt="0"/>
      <dgm:spPr/>
      <dgm:t>
        <a:bodyPr/>
        <a:lstStyle/>
        <a:p>
          <a:endParaRPr lang="ru-RU"/>
        </a:p>
      </dgm:t>
    </dgm:pt>
    <dgm:pt modelId="{8B8363FD-125E-42F1-BD7C-2941CBE609D0}" type="pres">
      <dgm:prSet presAssocID="{1D96055D-E695-487A-A72F-5F715CE73C6D}" presName="rootComposite" presStyleCnt="0"/>
      <dgm:spPr/>
      <dgm:t>
        <a:bodyPr/>
        <a:lstStyle/>
        <a:p>
          <a:endParaRPr lang="ru-RU"/>
        </a:p>
      </dgm:t>
    </dgm:pt>
    <dgm:pt modelId="{826046C4-F168-40AC-95EC-394306D28BA3}" type="pres">
      <dgm:prSet presAssocID="{1D96055D-E695-487A-A72F-5F715CE73C6D}" presName="rootText" presStyleLbl="node1" presStyleIdx="1" presStyleCnt="2" custScaleX="150164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C8615D1-8043-4AFC-9FD5-8580D62DDBA3}" type="pres">
      <dgm:prSet presAssocID="{1D96055D-E695-487A-A72F-5F715CE73C6D}" presName="rootConnector" presStyleLbl="node1" presStyleIdx="1" presStyleCnt="2"/>
      <dgm:spPr/>
      <dgm:t>
        <a:bodyPr/>
        <a:lstStyle/>
        <a:p>
          <a:endParaRPr lang="ru-RU"/>
        </a:p>
      </dgm:t>
    </dgm:pt>
    <dgm:pt modelId="{46A0D140-BCD5-4435-A9CE-3FB92D73E78D}" type="pres">
      <dgm:prSet presAssocID="{1D96055D-E695-487A-A72F-5F715CE73C6D}" presName="childShape" presStyleCnt="0"/>
      <dgm:spPr/>
      <dgm:t>
        <a:bodyPr/>
        <a:lstStyle/>
        <a:p>
          <a:endParaRPr lang="ru-RU"/>
        </a:p>
      </dgm:t>
    </dgm:pt>
    <dgm:pt modelId="{953D9F76-193B-4067-8309-784A7279CA50}" type="pres">
      <dgm:prSet presAssocID="{B1C8D60C-1EEB-4D04-ADF2-C7B564D9C70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9A3A00A-D950-4811-8C4A-69E7D5D1CEE2}" type="pres">
      <dgm:prSet presAssocID="{274D8972-622A-47BE-B6B6-FC3F75AB0E6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3CEF-E655-4A74-AC1A-0812B5DAA317}" type="pres">
      <dgm:prSet presAssocID="{2761CE61-315F-449F-B1D2-880799C912C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1918028-7C8C-4B92-8401-1ADD3D536141}" type="pres">
      <dgm:prSet presAssocID="{E0F43AB7-5C2C-488C-871C-A712B4BDC344}" presName="childText" presStyleLbl="bgAcc1" presStyleIdx="3" presStyleCnt="4" custLinFactNeighborX="368" custLinFactNeighborY="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940D4-E34A-472D-AF81-49D059111DA3}" type="presOf" srcId="{B1C8D60C-1EEB-4D04-ADF2-C7B564D9C700}" destId="{953D9F76-193B-4067-8309-784A7279CA50}" srcOrd="0" destOrd="0" presId="urn:microsoft.com/office/officeart/2005/8/layout/hierarchy3"/>
    <dgm:cxn modelId="{2804C86E-054F-4860-A408-0BD163275E1B}" type="presOf" srcId="{E0F43AB7-5C2C-488C-871C-A712B4BDC344}" destId="{E1918028-7C8C-4B92-8401-1ADD3D536141}" srcOrd="0" destOrd="0" presId="urn:microsoft.com/office/officeart/2005/8/layout/hierarchy3"/>
    <dgm:cxn modelId="{038EA182-0C0A-483C-BF90-7D62E6BDA3C2}" srcId="{1D96055D-E695-487A-A72F-5F715CE73C6D}" destId="{E0F43AB7-5C2C-488C-871C-A712B4BDC344}" srcOrd="1" destOrd="0" parTransId="{2761CE61-315F-449F-B1D2-880799C912C8}" sibTransId="{E76B97A1-C9F3-46B0-AC10-CE8BA08B1491}"/>
    <dgm:cxn modelId="{A4296C00-1DFC-4B67-A767-AC9D7C37B6A0}" type="presOf" srcId="{CB04D5EE-7362-4D6D-B81B-0A5DA40554DA}" destId="{C08CE566-9E05-48D2-8E3A-D4148C456B3C}" srcOrd="0" destOrd="0" presId="urn:microsoft.com/office/officeart/2005/8/layout/hierarchy3"/>
    <dgm:cxn modelId="{046D2341-32FF-4997-A961-38692B7CC982}" type="presOf" srcId="{1D96055D-E695-487A-A72F-5F715CE73C6D}" destId="{EC8615D1-8043-4AFC-9FD5-8580D62DDBA3}" srcOrd="1" destOrd="0" presId="urn:microsoft.com/office/officeart/2005/8/layout/hierarchy3"/>
    <dgm:cxn modelId="{F4351015-C0CF-47B3-9A2A-789BAB8FA76E}" type="presOf" srcId="{5098A74B-6612-4D9A-BE50-DFFBC8086E60}" destId="{403FEC9E-D6A5-4136-9679-2CC16D185000}" srcOrd="0" destOrd="0" presId="urn:microsoft.com/office/officeart/2005/8/layout/hierarchy3"/>
    <dgm:cxn modelId="{C8348377-542C-4EAE-AF99-ABC1E8F9C026}" srcId="{5098A74B-6612-4D9A-BE50-DFFBC8086E60}" destId="{BFA8233A-CFD6-444D-8BB5-A907EDB44B77}" srcOrd="0" destOrd="0" parTransId="{CB04D5EE-7362-4D6D-B81B-0A5DA40554DA}" sibTransId="{96ADF346-2056-40C1-A0A9-0A5E2B885303}"/>
    <dgm:cxn modelId="{AB6F921A-7FA7-4DF2-A5D6-071D6EEDEA7F}" type="presOf" srcId="{1D96055D-E695-487A-A72F-5F715CE73C6D}" destId="{826046C4-F168-40AC-95EC-394306D28BA3}" srcOrd="0" destOrd="0" presId="urn:microsoft.com/office/officeart/2005/8/layout/hierarchy3"/>
    <dgm:cxn modelId="{53E68979-CA9D-4848-9BB1-4D8D77696B5F}" type="presOf" srcId="{9D5027D8-5A6A-4B62-8D10-7931CD5A40E1}" destId="{68401F08-59C0-4FDA-8A80-DA7316C581B3}" srcOrd="0" destOrd="0" presId="urn:microsoft.com/office/officeart/2005/8/layout/hierarchy3"/>
    <dgm:cxn modelId="{D67A898C-AE43-406C-AC98-41370C3D45BA}" srcId="{32BAF828-4D27-4984-BCC2-EB9965179693}" destId="{1D96055D-E695-487A-A72F-5F715CE73C6D}" srcOrd="1" destOrd="0" parTransId="{B8480C15-7A74-405C-B70E-0288BD7C4CC3}" sibTransId="{1C9E31FF-9D57-412F-8825-EB93026E3744}"/>
    <dgm:cxn modelId="{30FC0F4D-997E-4393-9411-7199039B5A5C}" srcId="{1D96055D-E695-487A-A72F-5F715CE73C6D}" destId="{274D8972-622A-47BE-B6B6-FC3F75AB0E65}" srcOrd="0" destOrd="0" parTransId="{B1C8D60C-1EEB-4D04-ADF2-C7B564D9C700}" sibTransId="{38639668-6D78-47E4-B892-C9C64D2FFFA1}"/>
    <dgm:cxn modelId="{BCA8F970-488D-4F75-847B-5E0899EBAD49}" type="presOf" srcId="{5098A74B-6612-4D9A-BE50-DFFBC8086E60}" destId="{1801F763-123A-4AC1-8053-EA91CB34A784}" srcOrd="1" destOrd="0" presId="urn:microsoft.com/office/officeart/2005/8/layout/hierarchy3"/>
    <dgm:cxn modelId="{D5A2C742-D7AB-4721-AD31-20EBE2A69435}" type="presOf" srcId="{25CC8785-D931-4F1C-A9A7-219F55BDBD16}" destId="{467FDAD1-758B-48D3-9957-743CBA0D3BC7}" srcOrd="0" destOrd="0" presId="urn:microsoft.com/office/officeart/2005/8/layout/hierarchy3"/>
    <dgm:cxn modelId="{0003CDD6-9F3B-40E0-9E52-67BFC68E8B44}" type="presOf" srcId="{274D8972-622A-47BE-B6B6-FC3F75AB0E65}" destId="{79A3A00A-D950-4811-8C4A-69E7D5D1CEE2}" srcOrd="0" destOrd="0" presId="urn:microsoft.com/office/officeart/2005/8/layout/hierarchy3"/>
    <dgm:cxn modelId="{D98CD1A4-4BC5-4FF0-9E4D-8DBD217356A9}" srcId="{5098A74B-6612-4D9A-BE50-DFFBC8086E60}" destId="{9D5027D8-5A6A-4B62-8D10-7931CD5A40E1}" srcOrd="1" destOrd="0" parTransId="{25CC8785-D931-4F1C-A9A7-219F55BDBD16}" sibTransId="{3F970236-5BE0-4F09-AE8C-4C75C62E9D9C}"/>
    <dgm:cxn modelId="{067AFDB9-9DF4-4027-B69A-18E39D8BC072}" srcId="{32BAF828-4D27-4984-BCC2-EB9965179693}" destId="{5098A74B-6612-4D9A-BE50-DFFBC8086E60}" srcOrd="0" destOrd="0" parTransId="{7D9D68D4-C117-4911-91EC-A84112F22A29}" sibTransId="{58A53C98-C212-492D-9EAB-2247EC562323}"/>
    <dgm:cxn modelId="{665711EB-C0AF-48E7-9E30-CA6922A94044}" type="presOf" srcId="{2761CE61-315F-449F-B1D2-880799C912C8}" destId="{BCF03CEF-E655-4A74-AC1A-0812B5DAA317}" srcOrd="0" destOrd="0" presId="urn:microsoft.com/office/officeart/2005/8/layout/hierarchy3"/>
    <dgm:cxn modelId="{2E586072-A9E0-4F49-903A-BED8666005F1}" type="presOf" srcId="{BFA8233A-CFD6-444D-8BB5-A907EDB44B77}" destId="{327B8BC2-AFCE-4120-8550-244394CA2798}" srcOrd="0" destOrd="0" presId="urn:microsoft.com/office/officeart/2005/8/layout/hierarchy3"/>
    <dgm:cxn modelId="{AC09F873-1788-4FE0-B4B8-9A345E517EA3}" type="presOf" srcId="{32BAF828-4D27-4984-BCC2-EB9965179693}" destId="{8BA66F78-6EFE-4DE8-B225-6B5103B34D15}" srcOrd="0" destOrd="0" presId="urn:microsoft.com/office/officeart/2005/8/layout/hierarchy3"/>
    <dgm:cxn modelId="{376D3DBA-2DA1-4A3C-8FED-2A01949FE716}" type="presParOf" srcId="{8BA66F78-6EFE-4DE8-B225-6B5103B34D15}" destId="{E3456417-1F4C-47AF-B66C-11A617AA5024}" srcOrd="0" destOrd="0" presId="urn:microsoft.com/office/officeart/2005/8/layout/hierarchy3"/>
    <dgm:cxn modelId="{F31E46E6-0F8C-4D28-BBCB-69CEDB5AE318}" type="presParOf" srcId="{E3456417-1F4C-47AF-B66C-11A617AA5024}" destId="{9C1E6707-3180-4FEA-BF30-D617E42747D4}" srcOrd="0" destOrd="0" presId="urn:microsoft.com/office/officeart/2005/8/layout/hierarchy3"/>
    <dgm:cxn modelId="{79A3E435-CDD5-420F-9499-7EFB8D846604}" type="presParOf" srcId="{9C1E6707-3180-4FEA-BF30-D617E42747D4}" destId="{403FEC9E-D6A5-4136-9679-2CC16D185000}" srcOrd="0" destOrd="0" presId="urn:microsoft.com/office/officeart/2005/8/layout/hierarchy3"/>
    <dgm:cxn modelId="{E1E31B24-82B6-47E9-B9CA-54FE67A0B635}" type="presParOf" srcId="{9C1E6707-3180-4FEA-BF30-D617E42747D4}" destId="{1801F763-123A-4AC1-8053-EA91CB34A784}" srcOrd="1" destOrd="0" presId="urn:microsoft.com/office/officeart/2005/8/layout/hierarchy3"/>
    <dgm:cxn modelId="{F829317A-7E83-4CC1-9E46-FC2E937C0EB3}" type="presParOf" srcId="{E3456417-1F4C-47AF-B66C-11A617AA5024}" destId="{BFC46E23-1128-4118-8B44-9E9B40DA98E8}" srcOrd="1" destOrd="0" presId="urn:microsoft.com/office/officeart/2005/8/layout/hierarchy3"/>
    <dgm:cxn modelId="{43EAD093-83F6-4DCF-B5C1-349D20938C88}" type="presParOf" srcId="{BFC46E23-1128-4118-8B44-9E9B40DA98E8}" destId="{C08CE566-9E05-48D2-8E3A-D4148C456B3C}" srcOrd="0" destOrd="0" presId="urn:microsoft.com/office/officeart/2005/8/layout/hierarchy3"/>
    <dgm:cxn modelId="{3EF464A1-8BD0-488E-A187-E6D32A812479}" type="presParOf" srcId="{BFC46E23-1128-4118-8B44-9E9B40DA98E8}" destId="{327B8BC2-AFCE-4120-8550-244394CA2798}" srcOrd="1" destOrd="0" presId="urn:microsoft.com/office/officeart/2005/8/layout/hierarchy3"/>
    <dgm:cxn modelId="{A2E35DA3-A38D-4E04-A1F5-C9A96B6854F6}" type="presParOf" srcId="{BFC46E23-1128-4118-8B44-9E9B40DA98E8}" destId="{467FDAD1-758B-48D3-9957-743CBA0D3BC7}" srcOrd="2" destOrd="0" presId="urn:microsoft.com/office/officeart/2005/8/layout/hierarchy3"/>
    <dgm:cxn modelId="{2C074E11-CFB5-404A-82B0-E5967E53BEA4}" type="presParOf" srcId="{BFC46E23-1128-4118-8B44-9E9B40DA98E8}" destId="{68401F08-59C0-4FDA-8A80-DA7316C581B3}" srcOrd="3" destOrd="0" presId="urn:microsoft.com/office/officeart/2005/8/layout/hierarchy3"/>
    <dgm:cxn modelId="{EFF06384-7B35-404D-9958-B4FD94336A81}" type="presParOf" srcId="{8BA66F78-6EFE-4DE8-B225-6B5103B34D15}" destId="{95180650-BBBE-4DA8-B1CD-912C99D7A9C8}" srcOrd="1" destOrd="0" presId="urn:microsoft.com/office/officeart/2005/8/layout/hierarchy3"/>
    <dgm:cxn modelId="{D8A085E5-702A-4CA6-8755-DE92F9308745}" type="presParOf" srcId="{95180650-BBBE-4DA8-B1CD-912C99D7A9C8}" destId="{8B8363FD-125E-42F1-BD7C-2941CBE609D0}" srcOrd="0" destOrd="0" presId="urn:microsoft.com/office/officeart/2005/8/layout/hierarchy3"/>
    <dgm:cxn modelId="{FAA8992E-81EB-47C9-AF7B-B2CCF9F9257E}" type="presParOf" srcId="{8B8363FD-125E-42F1-BD7C-2941CBE609D0}" destId="{826046C4-F168-40AC-95EC-394306D28BA3}" srcOrd="0" destOrd="0" presId="urn:microsoft.com/office/officeart/2005/8/layout/hierarchy3"/>
    <dgm:cxn modelId="{2314FBF6-0A0A-4E58-B10B-D044CE9EBE09}" type="presParOf" srcId="{8B8363FD-125E-42F1-BD7C-2941CBE609D0}" destId="{EC8615D1-8043-4AFC-9FD5-8580D62DDBA3}" srcOrd="1" destOrd="0" presId="urn:microsoft.com/office/officeart/2005/8/layout/hierarchy3"/>
    <dgm:cxn modelId="{18487FFB-354F-41DA-8C4A-474C26395065}" type="presParOf" srcId="{95180650-BBBE-4DA8-B1CD-912C99D7A9C8}" destId="{46A0D140-BCD5-4435-A9CE-3FB92D73E78D}" srcOrd="1" destOrd="0" presId="urn:microsoft.com/office/officeart/2005/8/layout/hierarchy3"/>
    <dgm:cxn modelId="{E754EED2-1EDF-4267-9FEF-FC3A9DDAFF1E}" type="presParOf" srcId="{46A0D140-BCD5-4435-A9CE-3FB92D73E78D}" destId="{953D9F76-193B-4067-8309-784A7279CA50}" srcOrd="0" destOrd="0" presId="urn:microsoft.com/office/officeart/2005/8/layout/hierarchy3"/>
    <dgm:cxn modelId="{5BF26D9C-C79B-4FCA-AB25-CE689A3E1D56}" type="presParOf" srcId="{46A0D140-BCD5-4435-A9CE-3FB92D73E78D}" destId="{79A3A00A-D950-4811-8C4A-69E7D5D1CEE2}" srcOrd="1" destOrd="0" presId="urn:microsoft.com/office/officeart/2005/8/layout/hierarchy3"/>
    <dgm:cxn modelId="{D1C5D3AD-D9BC-4730-BF89-5537C03981CC}" type="presParOf" srcId="{46A0D140-BCD5-4435-A9CE-3FB92D73E78D}" destId="{BCF03CEF-E655-4A74-AC1A-0812B5DAA317}" srcOrd="2" destOrd="0" presId="urn:microsoft.com/office/officeart/2005/8/layout/hierarchy3"/>
    <dgm:cxn modelId="{04E0F348-B49F-4DAF-A7C2-DD8965AFC68F}" type="presParOf" srcId="{46A0D140-BCD5-4435-A9CE-3FB92D73E78D}" destId="{E1918028-7C8C-4B92-8401-1ADD3D53614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13BF6D-BF1F-43A0-B6A5-C7C0F8A55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060B6-A07D-4B0F-9952-4460B4143522}">
      <dgm:prSet custT="1"/>
      <dgm:spPr/>
      <dgm:t>
        <a:bodyPr/>
        <a:lstStyle/>
        <a:p>
          <a:pPr algn="ctr"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«</a:t>
          </a: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разрабатывают образовательные программы </a:t>
          </a:r>
          <a:r>
            <a:rPr lang="ru-RU" sz="18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 соответстви</a:t>
          </a: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и с федеральными государственными образовательными стандартами и соответствующими </a:t>
          </a:r>
          <a:r>
            <a:rPr lang="ru-RU" sz="18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федеральными основными общеобразовательными программами. Содержание и планируемые результаты </a:t>
          </a: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разработанных образовательными организациями образовательных программ </a:t>
          </a:r>
          <a:r>
            <a:rPr lang="ru-RU" sz="18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должны быть не ниже </a:t>
          </a: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соответствующих содержания и планируемых результатов федеральных основных общеобразовательных программ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2185BA9-CA3A-4E41-8959-BA9AEC9A9123}" type="parTrans" cxnId="{011DE731-01FE-41B6-BA21-790A93228B82}">
      <dgm:prSet/>
      <dgm:spPr/>
      <dgm:t>
        <a:bodyPr/>
        <a:lstStyle/>
        <a:p>
          <a:endParaRPr lang="ru-RU"/>
        </a:p>
      </dgm:t>
    </dgm:pt>
    <dgm:pt modelId="{C3ACEB1A-39F9-4D1B-A264-F13B3A8E81A7}" type="sibTrans" cxnId="{011DE731-01FE-41B6-BA21-790A93228B82}">
      <dgm:prSet/>
      <dgm:spPr/>
      <dgm:t>
        <a:bodyPr/>
        <a:lstStyle/>
        <a:p>
          <a:endParaRPr lang="ru-RU"/>
        </a:p>
      </dgm:t>
    </dgm:pt>
    <dgm:pt modelId="{F1B7CB03-22B8-4F63-BA6D-BF27F89FACD4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!!!! </a:t>
          </a:r>
          <a:r>
            <a: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«ООП подлежат приведению в соответствие с ФОО </a:t>
          </a:r>
          <a:r>
            <a:rPr lang="ru-RU" sz="2000" b="1" u="sng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1 сентября 2023 года</a:t>
          </a:r>
          <a:r>
            <a:rPr lang="ru-RU" sz="20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» </a:t>
          </a:r>
          <a:r>
            <a:rPr lang="ru-RU" sz="2000" b="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(пункт 4 статьи 3 Федерального закона № 371-ФЗ)</a:t>
          </a:r>
          <a:endParaRPr lang="ru-RU" sz="2000" b="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6DDED10-DF59-4242-8395-DFC23BF59688}" type="parTrans" cxnId="{186CED74-8A85-4783-AA9E-DDC881606FCC}">
      <dgm:prSet/>
      <dgm:spPr/>
      <dgm:t>
        <a:bodyPr/>
        <a:lstStyle/>
        <a:p>
          <a:endParaRPr lang="ru-RU"/>
        </a:p>
      </dgm:t>
    </dgm:pt>
    <dgm:pt modelId="{810A7C0F-5B9E-44B6-AB00-DA43C78F59ED}" type="sibTrans" cxnId="{186CED74-8A85-4783-AA9E-DDC881606FCC}">
      <dgm:prSet/>
      <dgm:spPr/>
      <dgm:t>
        <a:bodyPr/>
        <a:lstStyle/>
        <a:p>
          <a:endParaRPr lang="ru-RU"/>
        </a:p>
      </dgm:t>
    </dgm:pt>
    <dgm:pt modelId="{A04EFD1B-9A02-47E7-8F47-888FADDDD27C}">
      <dgm:prSet custT="1"/>
      <dgm:spPr/>
      <dgm:t>
        <a:bodyPr/>
        <a:lstStyle/>
        <a:p>
          <a:pPr algn="ctr" rtl="0"/>
          <a:endParaRPr lang="ru-RU" sz="180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17FEBD0-BF8E-4F13-A257-D1D34F65291D}" type="parTrans" cxnId="{B883906C-88A4-4A68-96FA-B8C3FD83D48C}">
      <dgm:prSet/>
      <dgm:spPr/>
      <dgm:t>
        <a:bodyPr/>
        <a:lstStyle/>
        <a:p>
          <a:endParaRPr lang="ru-RU"/>
        </a:p>
      </dgm:t>
    </dgm:pt>
    <dgm:pt modelId="{9256271F-14D8-4999-A9A4-0CE9DCAD684C}" type="sibTrans" cxnId="{B883906C-88A4-4A68-96FA-B8C3FD83D48C}">
      <dgm:prSet/>
      <dgm:spPr/>
      <dgm:t>
        <a:bodyPr/>
        <a:lstStyle/>
        <a:p>
          <a:endParaRPr lang="ru-RU"/>
        </a:p>
      </dgm:t>
    </dgm:pt>
    <dgm:pt modelId="{3469DF4B-952F-4459-9463-3A12038D48D7}" type="pres">
      <dgm:prSet presAssocID="{8413BF6D-BF1F-43A0-B6A5-C7C0F8A55D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B3132-B7B7-4347-8141-528D9E5A9E8A}" type="pres">
      <dgm:prSet presAssocID="{67C060B6-A07D-4B0F-9952-4460B4143522}" presName="parentText" presStyleLbl="node1" presStyleIdx="0" presStyleCnt="1" custScaleY="109756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567495C-09F6-47E8-9838-E5BA80632380}" type="pres">
      <dgm:prSet presAssocID="{67C060B6-A07D-4B0F-9952-4460B414352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08CD9-808C-4958-997F-685945B78660}" type="presOf" srcId="{67C060B6-A07D-4B0F-9952-4460B4143522}" destId="{C9FB3132-B7B7-4347-8141-528D9E5A9E8A}" srcOrd="0" destOrd="0" presId="urn:microsoft.com/office/officeart/2005/8/layout/vList2"/>
    <dgm:cxn modelId="{186CED74-8A85-4783-AA9E-DDC881606FCC}" srcId="{67C060B6-A07D-4B0F-9952-4460B4143522}" destId="{F1B7CB03-22B8-4F63-BA6D-BF27F89FACD4}" srcOrd="1" destOrd="0" parTransId="{A6DDED10-DF59-4242-8395-DFC23BF59688}" sibTransId="{810A7C0F-5B9E-44B6-AB00-DA43C78F59ED}"/>
    <dgm:cxn modelId="{D299676E-2F0E-4715-8029-3613CC3B0A83}" type="presOf" srcId="{8413BF6D-BF1F-43A0-B6A5-C7C0F8A55D34}" destId="{3469DF4B-952F-4459-9463-3A12038D48D7}" srcOrd="0" destOrd="0" presId="urn:microsoft.com/office/officeart/2005/8/layout/vList2"/>
    <dgm:cxn modelId="{011DE731-01FE-41B6-BA21-790A93228B82}" srcId="{8413BF6D-BF1F-43A0-B6A5-C7C0F8A55D34}" destId="{67C060B6-A07D-4B0F-9952-4460B4143522}" srcOrd="0" destOrd="0" parTransId="{72185BA9-CA3A-4E41-8959-BA9AEC9A9123}" sibTransId="{C3ACEB1A-39F9-4D1B-A264-F13B3A8E81A7}"/>
    <dgm:cxn modelId="{B883906C-88A4-4A68-96FA-B8C3FD83D48C}" srcId="{67C060B6-A07D-4B0F-9952-4460B4143522}" destId="{A04EFD1B-9A02-47E7-8F47-888FADDDD27C}" srcOrd="0" destOrd="0" parTransId="{A17FEBD0-BF8E-4F13-A257-D1D34F65291D}" sibTransId="{9256271F-14D8-4999-A9A4-0CE9DCAD684C}"/>
    <dgm:cxn modelId="{41B213AB-B88E-4C57-8357-FD93922F7C38}" type="presOf" srcId="{A04EFD1B-9A02-47E7-8F47-888FADDDD27C}" destId="{4567495C-09F6-47E8-9838-E5BA80632380}" srcOrd="0" destOrd="0" presId="urn:microsoft.com/office/officeart/2005/8/layout/vList2"/>
    <dgm:cxn modelId="{87898B7E-2936-42EF-A820-E3E985B11843}" type="presOf" srcId="{F1B7CB03-22B8-4F63-BA6D-BF27F89FACD4}" destId="{4567495C-09F6-47E8-9838-E5BA80632380}" srcOrd="0" destOrd="1" presId="urn:microsoft.com/office/officeart/2005/8/layout/vList2"/>
    <dgm:cxn modelId="{3A96DDE3-FCC1-44DB-9B08-D81A9919E11A}" type="presParOf" srcId="{3469DF4B-952F-4459-9463-3A12038D48D7}" destId="{C9FB3132-B7B7-4347-8141-528D9E5A9E8A}" srcOrd="0" destOrd="0" presId="urn:microsoft.com/office/officeart/2005/8/layout/vList2"/>
    <dgm:cxn modelId="{953E0544-EA7C-4AF9-8216-4345724E2AE8}" type="presParOf" srcId="{3469DF4B-952F-4459-9463-3A12038D48D7}" destId="{4567495C-09F6-47E8-9838-E5BA806323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FB088-B966-4066-B0BB-742DF9A50EEB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847C642-7F46-4D0D-8A92-05AC0ABB5A3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п.6.4 ст.12 ФЗ № 273-ФЗ 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DCF5714-2E8A-43A4-9D8D-3A4CCF02E186}" type="parTrans" cxnId="{E5A5D48E-F53C-485B-9327-600B895BE8D0}">
      <dgm:prSet/>
      <dgm:spPr/>
      <dgm:t>
        <a:bodyPr/>
        <a:lstStyle/>
        <a:p>
          <a:endParaRPr lang="ru-RU"/>
        </a:p>
      </dgm:t>
    </dgm:pt>
    <dgm:pt modelId="{CB1541B4-645C-4A7B-92A9-31D631FE1C9B}" type="sibTrans" cxnId="{E5A5D48E-F53C-485B-9327-600B895BE8D0}">
      <dgm:prSet/>
      <dgm:spPr/>
      <dgm:t>
        <a:bodyPr/>
        <a:lstStyle/>
        <a:p>
          <a:endParaRPr lang="ru-RU"/>
        </a:p>
      </dgm:t>
    </dgm:pt>
    <dgm:pt modelId="{D2D3879C-A4D1-4E88-A928-6756E3D11CEB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Вправе</a:t>
          </a: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непосредственно применять ФОП</a:t>
          </a:r>
          <a:endParaRPr lang="ru-RU" sz="2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6B647AD1-86BC-45DC-BCF3-DC094E6E6BEE}" type="parTrans" cxnId="{963327C0-9C8A-4AAC-88A1-43F9ABCF5707}">
      <dgm:prSet/>
      <dgm:spPr/>
      <dgm:t>
        <a:bodyPr/>
        <a:lstStyle/>
        <a:p>
          <a:endParaRPr lang="ru-RU"/>
        </a:p>
      </dgm:t>
    </dgm:pt>
    <dgm:pt modelId="{348527A1-DE78-4AD6-A555-73B6159574C0}" type="sibTrans" cxnId="{963327C0-9C8A-4AAC-88A1-43F9ABCF5707}">
      <dgm:prSet/>
      <dgm:spPr/>
      <dgm:t>
        <a:bodyPr/>
        <a:lstStyle/>
        <a:p>
          <a:endParaRPr lang="ru-RU"/>
        </a:p>
      </dgm:t>
    </dgm:pt>
    <dgm:pt modelId="{1F67BE0A-1BFC-4AF4-8583-EF3697FCBEA9}">
      <dgm:prSet custT="1"/>
      <dgm:spPr>
        <a:solidFill>
          <a:schemeClr val="accent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п.6.1 ст.12 ФЗ № 273-ФЗ 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E17D866-862E-421A-B79B-1DC8C16D8A5A}" type="parTrans" cxnId="{091193AD-8DFA-4616-97F0-7BAB8BA93655}">
      <dgm:prSet/>
      <dgm:spPr/>
      <dgm:t>
        <a:bodyPr/>
        <a:lstStyle/>
        <a:p>
          <a:endParaRPr lang="ru-RU"/>
        </a:p>
      </dgm:t>
    </dgm:pt>
    <dgm:pt modelId="{023D7345-CBE1-4BA9-937F-46D184B5B5F6}" type="sibTrans" cxnId="{091193AD-8DFA-4616-97F0-7BAB8BA93655}">
      <dgm:prSet/>
      <dgm:spPr/>
      <dgm:t>
        <a:bodyPr/>
        <a:lstStyle/>
        <a:p>
          <a:endParaRPr lang="ru-RU"/>
        </a:p>
      </dgm:t>
    </dgm:pt>
    <dgm:pt modelId="{36C579E3-3B9F-4E67-A91F-7ECDA787DD4A}">
      <dgm:prSet custT="1"/>
      <dgm:spPr/>
      <dgm:t>
        <a:bodyPr/>
        <a:lstStyle/>
        <a:p>
          <a:r>
            <a:rPr lang="ru-RU" sz="28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Разрабатывают</a:t>
          </a:r>
          <a:r>
            <a: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ООП </a:t>
          </a:r>
          <a:r>
            <a:rPr lang="ru-RU" sz="28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</a:t>
          </a:r>
          <a:r>
            <a: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28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соответствии </a:t>
          </a:r>
          <a:r>
            <a: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 ФГОС и ФОП</a:t>
          </a:r>
          <a:endParaRPr lang="ru-RU" sz="2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0E3AC7B-200F-40AB-A2A7-779AA5CD0659}" type="parTrans" cxnId="{E9804B44-ADCF-42D6-B927-E1452C8AF228}">
      <dgm:prSet/>
      <dgm:spPr/>
      <dgm:t>
        <a:bodyPr/>
        <a:lstStyle/>
        <a:p>
          <a:endParaRPr lang="ru-RU"/>
        </a:p>
      </dgm:t>
    </dgm:pt>
    <dgm:pt modelId="{20B81AAF-BB1A-430D-9B74-2C23A6B47B5B}" type="sibTrans" cxnId="{E9804B44-ADCF-42D6-B927-E1452C8AF228}">
      <dgm:prSet/>
      <dgm:spPr/>
      <dgm:t>
        <a:bodyPr/>
        <a:lstStyle/>
        <a:p>
          <a:endParaRPr lang="ru-RU"/>
        </a:p>
      </dgm:t>
    </dgm:pt>
    <dgm:pt modelId="{C3D072D5-113A-46DF-B2BD-4D8913546ADE}" type="pres">
      <dgm:prSet presAssocID="{8BBFB088-B966-4066-B0BB-742DF9A50E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F1EE7E-B9B1-45D2-9B63-129B435AF95B}" type="pres">
      <dgm:prSet presAssocID="{1F67BE0A-1BFC-4AF4-8583-EF3697FCBEA9}" presName="linNode" presStyleCnt="0"/>
      <dgm:spPr/>
      <dgm:t>
        <a:bodyPr/>
        <a:lstStyle/>
        <a:p>
          <a:endParaRPr lang="ru-RU"/>
        </a:p>
      </dgm:t>
    </dgm:pt>
    <dgm:pt modelId="{74F76D25-EA6B-4EDE-8911-ED570A0E46BC}" type="pres">
      <dgm:prSet presAssocID="{1F67BE0A-1BFC-4AF4-8583-EF3697FCBEA9}" presName="parentShp" presStyleLbl="node1" presStyleIdx="0" presStyleCnt="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D6F3D1A-9339-427D-B6E7-B904456C7230}" type="pres">
      <dgm:prSet presAssocID="{1F67BE0A-1BFC-4AF4-8583-EF3697FCBEA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F7C27-0D2C-4FCF-9661-0E364FD4EFAF}" type="pres">
      <dgm:prSet presAssocID="{023D7345-CBE1-4BA9-937F-46D184B5B5F6}" presName="spacing" presStyleCnt="0"/>
      <dgm:spPr/>
      <dgm:t>
        <a:bodyPr/>
        <a:lstStyle/>
        <a:p>
          <a:endParaRPr lang="ru-RU"/>
        </a:p>
      </dgm:t>
    </dgm:pt>
    <dgm:pt modelId="{06E10F70-7BBB-4DC1-B200-903B72ED81A0}" type="pres">
      <dgm:prSet presAssocID="{9847C642-7F46-4D0D-8A92-05AC0ABB5A32}" presName="linNode" presStyleCnt="0"/>
      <dgm:spPr/>
      <dgm:t>
        <a:bodyPr/>
        <a:lstStyle/>
        <a:p>
          <a:endParaRPr lang="ru-RU"/>
        </a:p>
      </dgm:t>
    </dgm:pt>
    <dgm:pt modelId="{C7036EDA-7876-4846-86E6-333F80FDBE34}" type="pres">
      <dgm:prSet presAssocID="{9847C642-7F46-4D0D-8A92-05AC0ABB5A32}" presName="parentShp" presStyleLbl="node1" presStyleIdx="1" presStyleCnt="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6CF9791-762D-4056-A046-74EE928319BC}" type="pres">
      <dgm:prSet presAssocID="{9847C642-7F46-4D0D-8A92-05AC0ABB5A3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4C741-A238-4BE7-A425-8A28638B2D84}" type="presOf" srcId="{1F67BE0A-1BFC-4AF4-8583-EF3697FCBEA9}" destId="{74F76D25-EA6B-4EDE-8911-ED570A0E46BC}" srcOrd="0" destOrd="0" presId="urn:microsoft.com/office/officeart/2005/8/layout/vList6"/>
    <dgm:cxn modelId="{66FE86EA-6AF4-4424-8F78-189F8299C1CB}" type="presOf" srcId="{8BBFB088-B966-4066-B0BB-742DF9A50EEB}" destId="{C3D072D5-113A-46DF-B2BD-4D8913546ADE}" srcOrd="0" destOrd="0" presId="urn:microsoft.com/office/officeart/2005/8/layout/vList6"/>
    <dgm:cxn modelId="{266C69CD-9CDC-4818-B69D-575BE074117D}" type="presOf" srcId="{D2D3879C-A4D1-4E88-A928-6756E3D11CEB}" destId="{46CF9791-762D-4056-A046-74EE928319BC}" srcOrd="0" destOrd="0" presId="urn:microsoft.com/office/officeart/2005/8/layout/vList6"/>
    <dgm:cxn modelId="{963327C0-9C8A-4AAC-88A1-43F9ABCF5707}" srcId="{9847C642-7F46-4D0D-8A92-05AC0ABB5A32}" destId="{D2D3879C-A4D1-4E88-A928-6756E3D11CEB}" srcOrd="0" destOrd="0" parTransId="{6B647AD1-86BC-45DC-BCF3-DC094E6E6BEE}" sibTransId="{348527A1-DE78-4AD6-A555-73B6159574C0}"/>
    <dgm:cxn modelId="{5853C006-3DCB-433A-AFFF-73B01B26ED02}" type="presOf" srcId="{9847C642-7F46-4D0D-8A92-05AC0ABB5A32}" destId="{C7036EDA-7876-4846-86E6-333F80FDBE34}" srcOrd="0" destOrd="0" presId="urn:microsoft.com/office/officeart/2005/8/layout/vList6"/>
    <dgm:cxn modelId="{E9804B44-ADCF-42D6-B927-E1452C8AF228}" srcId="{1F67BE0A-1BFC-4AF4-8583-EF3697FCBEA9}" destId="{36C579E3-3B9F-4E67-A91F-7ECDA787DD4A}" srcOrd="0" destOrd="0" parTransId="{50E3AC7B-200F-40AB-A2A7-779AA5CD0659}" sibTransId="{20B81AAF-BB1A-430D-9B74-2C23A6B47B5B}"/>
    <dgm:cxn modelId="{091193AD-8DFA-4616-97F0-7BAB8BA93655}" srcId="{8BBFB088-B966-4066-B0BB-742DF9A50EEB}" destId="{1F67BE0A-1BFC-4AF4-8583-EF3697FCBEA9}" srcOrd="0" destOrd="0" parTransId="{9E17D866-862E-421A-B79B-1DC8C16D8A5A}" sibTransId="{023D7345-CBE1-4BA9-937F-46D184B5B5F6}"/>
    <dgm:cxn modelId="{E5A5D48E-F53C-485B-9327-600B895BE8D0}" srcId="{8BBFB088-B966-4066-B0BB-742DF9A50EEB}" destId="{9847C642-7F46-4D0D-8A92-05AC0ABB5A32}" srcOrd="1" destOrd="0" parTransId="{0DCF5714-2E8A-43A4-9D8D-3A4CCF02E186}" sibTransId="{CB1541B4-645C-4A7B-92A9-31D631FE1C9B}"/>
    <dgm:cxn modelId="{781D1F64-C943-438E-83FF-044730390B88}" type="presOf" srcId="{36C579E3-3B9F-4E67-A91F-7ECDA787DD4A}" destId="{6D6F3D1A-9339-427D-B6E7-B904456C7230}" srcOrd="0" destOrd="0" presId="urn:microsoft.com/office/officeart/2005/8/layout/vList6"/>
    <dgm:cxn modelId="{CA22EC48-DC05-4FA4-8C25-DD0F1E19F828}" type="presParOf" srcId="{C3D072D5-113A-46DF-B2BD-4D8913546ADE}" destId="{B7F1EE7E-B9B1-45D2-9B63-129B435AF95B}" srcOrd="0" destOrd="0" presId="urn:microsoft.com/office/officeart/2005/8/layout/vList6"/>
    <dgm:cxn modelId="{A26BD241-E744-43D0-9B68-5164BD0F3382}" type="presParOf" srcId="{B7F1EE7E-B9B1-45D2-9B63-129B435AF95B}" destId="{74F76D25-EA6B-4EDE-8911-ED570A0E46BC}" srcOrd="0" destOrd="0" presId="urn:microsoft.com/office/officeart/2005/8/layout/vList6"/>
    <dgm:cxn modelId="{5E19CF75-FFC3-4E17-BC88-31C0C240DDE5}" type="presParOf" srcId="{B7F1EE7E-B9B1-45D2-9B63-129B435AF95B}" destId="{6D6F3D1A-9339-427D-B6E7-B904456C7230}" srcOrd="1" destOrd="0" presId="urn:microsoft.com/office/officeart/2005/8/layout/vList6"/>
    <dgm:cxn modelId="{268E09EF-1C78-4D60-8AB6-AEE8A9C6E7AE}" type="presParOf" srcId="{C3D072D5-113A-46DF-B2BD-4D8913546ADE}" destId="{D64F7C27-0D2C-4FCF-9661-0E364FD4EFAF}" srcOrd="1" destOrd="0" presId="urn:microsoft.com/office/officeart/2005/8/layout/vList6"/>
    <dgm:cxn modelId="{E7BF2C5E-B4A9-4098-BB51-1574316F4272}" type="presParOf" srcId="{C3D072D5-113A-46DF-B2BD-4D8913546ADE}" destId="{06E10F70-7BBB-4DC1-B200-903B72ED81A0}" srcOrd="2" destOrd="0" presId="urn:microsoft.com/office/officeart/2005/8/layout/vList6"/>
    <dgm:cxn modelId="{9BAA734D-58FA-4ECF-9800-6526A9FB7538}" type="presParOf" srcId="{06E10F70-7BBB-4DC1-B200-903B72ED81A0}" destId="{C7036EDA-7876-4846-86E6-333F80FDBE34}" srcOrd="0" destOrd="0" presId="urn:microsoft.com/office/officeart/2005/8/layout/vList6"/>
    <dgm:cxn modelId="{3787085D-4842-412A-99AE-66BFA635FEC5}" type="presParOf" srcId="{06E10F70-7BBB-4DC1-B200-903B72ED81A0}" destId="{46CF9791-762D-4056-A046-74EE928319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0FDA-D99D-4AC3-A9B7-8855818840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F020B-2B4C-4FE4-9F8A-FEF4C6CE11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п.18.25 ФОП СОО  «Особенности оценки по отдельному учебному предмету фиксируются в приложении к ООП СОО» (в том числе график контрольных мероприятий)</a:t>
          </a:r>
          <a:endParaRPr lang="ru-RU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E8C00E9-51B6-46AE-9397-8F29C90DAC58}" type="parTrans" cxnId="{1364451B-01A6-4011-A2CC-3909205F0688}">
      <dgm:prSet/>
      <dgm:spPr/>
      <dgm:t>
        <a:bodyPr/>
        <a:lstStyle/>
        <a:p>
          <a:endParaRPr lang="ru-RU"/>
        </a:p>
      </dgm:t>
    </dgm:pt>
    <dgm:pt modelId="{F250D80F-7B28-4D2C-A280-95F8262CAF17}" type="sibTrans" cxnId="{1364451B-01A6-4011-A2CC-3909205F0688}">
      <dgm:prSet/>
      <dgm:spPr/>
      <dgm:t>
        <a:bodyPr/>
        <a:lstStyle/>
        <a:p>
          <a:endParaRPr lang="ru-RU"/>
        </a:p>
      </dgm:t>
    </dgm:pt>
    <dgm:pt modelId="{A89960D3-5A34-45EE-93D1-7EE38F07BA10}">
      <dgm:prSet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п.129.2.4.11 ФОП СОО  «</a:t>
          </a:r>
          <a:r>
            <a:rPr lang="ru-RU" b="1" u="sng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Оценке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должна подвергаться не только защита реализованного проекта, но и </a:t>
          </a:r>
          <a:r>
            <a:rPr lang="ru-RU" b="1" u="sng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динамика изменений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, внесенных в проект от момента замысла (процедуры защиты проектной идеи) </a:t>
          </a:r>
          <a:r>
            <a:rPr lang="ru-RU" b="1" u="sng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до воплощения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 </a:t>
          </a:r>
          <a:r>
            <a:rPr lang="ru-RU" b="1" u="sng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Для оценки проектной работы создается экспертная комиссия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, в которую входят педагоги и представители администрации образовательных организаций, представители местного сообщества и тех сфер деятельности, в рамках которых выполняются проектные работы.». </a:t>
          </a:r>
          <a:endParaRPr lang="ru-RU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6009047-910D-4755-A8F8-2649581CF1BA}" type="parTrans" cxnId="{64DD8CC0-2337-4F58-885E-39B396FC41A2}">
      <dgm:prSet/>
      <dgm:spPr/>
      <dgm:t>
        <a:bodyPr/>
        <a:lstStyle/>
        <a:p>
          <a:endParaRPr lang="ru-RU"/>
        </a:p>
      </dgm:t>
    </dgm:pt>
    <dgm:pt modelId="{8F078B7E-4F14-4A21-B7C7-C3B011B4AA76}" type="sibTrans" cxnId="{64DD8CC0-2337-4F58-885E-39B396FC41A2}">
      <dgm:prSet/>
      <dgm:spPr/>
      <dgm:t>
        <a:bodyPr/>
        <a:lstStyle/>
        <a:p>
          <a:endParaRPr lang="ru-RU"/>
        </a:p>
      </dgm:t>
    </dgm:pt>
    <dgm:pt modelId="{6F5E1A40-AC66-4906-A753-D32DC2A729AA}" type="pres">
      <dgm:prSet presAssocID="{633F0FDA-D99D-4AC3-A9B7-885581884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1ABC8C-E2A7-4EEB-8695-1AFBB4C943DF}" type="pres">
      <dgm:prSet presAssocID="{633F0FDA-D99D-4AC3-A9B7-8855818840E0}" presName="Name1" presStyleCnt="0"/>
      <dgm:spPr/>
    </dgm:pt>
    <dgm:pt modelId="{41324C4F-DA47-40DC-A017-21161562BB93}" type="pres">
      <dgm:prSet presAssocID="{633F0FDA-D99D-4AC3-A9B7-8855818840E0}" presName="cycle" presStyleCnt="0"/>
      <dgm:spPr/>
    </dgm:pt>
    <dgm:pt modelId="{039F7D43-7917-42B4-A463-05BE1EE9F75E}" type="pres">
      <dgm:prSet presAssocID="{633F0FDA-D99D-4AC3-A9B7-8855818840E0}" presName="srcNode" presStyleLbl="node1" presStyleIdx="0" presStyleCnt="2"/>
      <dgm:spPr/>
    </dgm:pt>
    <dgm:pt modelId="{D09089C3-5C99-4562-A0DD-142C28DBCADB}" type="pres">
      <dgm:prSet presAssocID="{633F0FDA-D99D-4AC3-A9B7-8855818840E0}" presName="conn" presStyleLbl="parChTrans1D2" presStyleIdx="0" presStyleCnt="1"/>
      <dgm:spPr/>
      <dgm:t>
        <a:bodyPr/>
        <a:lstStyle/>
        <a:p>
          <a:endParaRPr lang="ru-RU"/>
        </a:p>
      </dgm:t>
    </dgm:pt>
    <dgm:pt modelId="{C791D4B3-A0F3-4734-8050-EAADF088DCA6}" type="pres">
      <dgm:prSet presAssocID="{633F0FDA-D99D-4AC3-A9B7-8855818840E0}" presName="extraNode" presStyleLbl="node1" presStyleIdx="0" presStyleCnt="2"/>
      <dgm:spPr/>
    </dgm:pt>
    <dgm:pt modelId="{1BD0E378-1321-49F9-B07D-1BF16992D082}" type="pres">
      <dgm:prSet presAssocID="{633F0FDA-D99D-4AC3-A9B7-8855818840E0}" presName="dstNode" presStyleLbl="node1" presStyleIdx="0" presStyleCnt="2"/>
      <dgm:spPr/>
    </dgm:pt>
    <dgm:pt modelId="{6173C30C-5B06-4603-82AD-532FDD37B9EC}" type="pres">
      <dgm:prSet presAssocID="{4CCF020B-2B4C-4FE4-9F8A-FEF4C6CE1112}" presName="text_1" presStyleLbl="node1" presStyleIdx="0" presStyleCnt="2" custScaleY="9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3CC7A-C886-4A7B-B92A-BFCBC42E910B}" type="pres">
      <dgm:prSet presAssocID="{4CCF020B-2B4C-4FE4-9F8A-FEF4C6CE1112}" presName="accent_1" presStyleCnt="0"/>
      <dgm:spPr/>
    </dgm:pt>
    <dgm:pt modelId="{AA4097E6-BD96-4E55-A7E3-16E932AD60C1}" type="pres">
      <dgm:prSet presAssocID="{4CCF020B-2B4C-4FE4-9F8A-FEF4C6CE1112}" presName="accentRepeatNode" presStyleLbl="solidFgAcc1" presStyleIdx="0" presStyleCnt="2"/>
      <dgm:spPr/>
    </dgm:pt>
    <dgm:pt modelId="{E2DE4EF6-7C9E-496C-B30D-392AA3BDE096}" type="pres">
      <dgm:prSet presAssocID="{A89960D3-5A34-45EE-93D1-7EE38F07BA10}" presName="text_2" presStyleLbl="node1" presStyleIdx="1" presStyleCnt="2" custScaleY="16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1F94C-E365-484D-9E62-F6D9D504D175}" type="pres">
      <dgm:prSet presAssocID="{A89960D3-5A34-45EE-93D1-7EE38F07BA10}" presName="accent_2" presStyleCnt="0"/>
      <dgm:spPr/>
    </dgm:pt>
    <dgm:pt modelId="{0453A4A2-D464-4F3D-9177-B8897F0B34EB}" type="pres">
      <dgm:prSet presAssocID="{A89960D3-5A34-45EE-93D1-7EE38F07BA10}" presName="accentRepeatNode" presStyleLbl="solidFgAcc1" presStyleIdx="1" presStyleCnt="2"/>
      <dgm:spPr/>
    </dgm:pt>
  </dgm:ptLst>
  <dgm:cxnLst>
    <dgm:cxn modelId="{29F8C5F6-0294-4DC8-8C18-2811ADF2B2AE}" type="presOf" srcId="{A89960D3-5A34-45EE-93D1-7EE38F07BA10}" destId="{E2DE4EF6-7C9E-496C-B30D-392AA3BDE096}" srcOrd="0" destOrd="0" presId="urn:microsoft.com/office/officeart/2008/layout/VerticalCurvedList"/>
    <dgm:cxn modelId="{5571698C-8AA8-4B62-8810-141EB8656FEC}" type="presOf" srcId="{F250D80F-7B28-4D2C-A280-95F8262CAF17}" destId="{D09089C3-5C99-4562-A0DD-142C28DBCADB}" srcOrd="0" destOrd="0" presId="urn:microsoft.com/office/officeart/2008/layout/VerticalCurvedList"/>
    <dgm:cxn modelId="{1364451B-01A6-4011-A2CC-3909205F0688}" srcId="{633F0FDA-D99D-4AC3-A9B7-8855818840E0}" destId="{4CCF020B-2B4C-4FE4-9F8A-FEF4C6CE1112}" srcOrd="0" destOrd="0" parTransId="{DE8C00E9-51B6-46AE-9397-8F29C90DAC58}" sibTransId="{F250D80F-7B28-4D2C-A280-95F8262CAF17}"/>
    <dgm:cxn modelId="{007D3E99-2059-4368-BE2C-85D69C3C650B}" type="presOf" srcId="{4CCF020B-2B4C-4FE4-9F8A-FEF4C6CE1112}" destId="{6173C30C-5B06-4603-82AD-532FDD37B9EC}" srcOrd="0" destOrd="0" presId="urn:microsoft.com/office/officeart/2008/layout/VerticalCurvedList"/>
    <dgm:cxn modelId="{FB6692BF-185B-483D-9F8E-FEFB5767E689}" type="presOf" srcId="{633F0FDA-D99D-4AC3-A9B7-8855818840E0}" destId="{6F5E1A40-AC66-4906-A753-D32DC2A729AA}" srcOrd="0" destOrd="0" presId="urn:microsoft.com/office/officeart/2008/layout/VerticalCurvedList"/>
    <dgm:cxn modelId="{64DD8CC0-2337-4F58-885E-39B396FC41A2}" srcId="{633F0FDA-D99D-4AC3-A9B7-8855818840E0}" destId="{A89960D3-5A34-45EE-93D1-7EE38F07BA10}" srcOrd="1" destOrd="0" parTransId="{36009047-910D-4755-A8F8-2649581CF1BA}" sibTransId="{8F078B7E-4F14-4A21-B7C7-C3B011B4AA76}"/>
    <dgm:cxn modelId="{F0D68FCA-7AFE-4B60-8352-ABF6B0E1A31A}" type="presParOf" srcId="{6F5E1A40-AC66-4906-A753-D32DC2A729AA}" destId="{A01ABC8C-E2A7-4EEB-8695-1AFBB4C943DF}" srcOrd="0" destOrd="0" presId="urn:microsoft.com/office/officeart/2008/layout/VerticalCurvedList"/>
    <dgm:cxn modelId="{4A53B15B-9811-48F2-A5D7-6B117850B464}" type="presParOf" srcId="{A01ABC8C-E2A7-4EEB-8695-1AFBB4C943DF}" destId="{41324C4F-DA47-40DC-A017-21161562BB93}" srcOrd="0" destOrd="0" presId="urn:microsoft.com/office/officeart/2008/layout/VerticalCurvedList"/>
    <dgm:cxn modelId="{AA38D029-8728-4DAA-A43A-3E1E67B12FFC}" type="presParOf" srcId="{41324C4F-DA47-40DC-A017-21161562BB93}" destId="{039F7D43-7917-42B4-A463-05BE1EE9F75E}" srcOrd="0" destOrd="0" presId="urn:microsoft.com/office/officeart/2008/layout/VerticalCurvedList"/>
    <dgm:cxn modelId="{A7915AAB-4AB1-40EB-8F80-21F380B600CB}" type="presParOf" srcId="{41324C4F-DA47-40DC-A017-21161562BB93}" destId="{D09089C3-5C99-4562-A0DD-142C28DBCADB}" srcOrd="1" destOrd="0" presId="urn:microsoft.com/office/officeart/2008/layout/VerticalCurvedList"/>
    <dgm:cxn modelId="{BF400E44-1D82-47CF-B360-149165753F13}" type="presParOf" srcId="{41324C4F-DA47-40DC-A017-21161562BB93}" destId="{C791D4B3-A0F3-4734-8050-EAADF088DCA6}" srcOrd="2" destOrd="0" presId="urn:microsoft.com/office/officeart/2008/layout/VerticalCurvedList"/>
    <dgm:cxn modelId="{D53A99CB-63A4-4599-8F47-B9EF36A41730}" type="presParOf" srcId="{41324C4F-DA47-40DC-A017-21161562BB93}" destId="{1BD0E378-1321-49F9-B07D-1BF16992D082}" srcOrd="3" destOrd="0" presId="urn:microsoft.com/office/officeart/2008/layout/VerticalCurvedList"/>
    <dgm:cxn modelId="{B5144133-0C5B-412E-8D06-2E35678FF29D}" type="presParOf" srcId="{A01ABC8C-E2A7-4EEB-8695-1AFBB4C943DF}" destId="{6173C30C-5B06-4603-82AD-532FDD37B9EC}" srcOrd="1" destOrd="0" presId="urn:microsoft.com/office/officeart/2008/layout/VerticalCurvedList"/>
    <dgm:cxn modelId="{A48B03B8-A0F9-48FE-9720-ACA9927F29B3}" type="presParOf" srcId="{A01ABC8C-E2A7-4EEB-8695-1AFBB4C943DF}" destId="{AEC3CC7A-C886-4A7B-B92A-BFCBC42E910B}" srcOrd="2" destOrd="0" presId="urn:microsoft.com/office/officeart/2008/layout/VerticalCurvedList"/>
    <dgm:cxn modelId="{4F771C70-6408-4804-BE22-70D5DEA97251}" type="presParOf" srcId="{AEC3CC7A-C886-4A7B-B92A-BFCBC42E910B}" destId="{AA4097E6-BD96-4E55-A7E3-16E932AD60C1}" srcOrd="0" destOrd="0" presId="urn:microsoft.com/office/officeart/2008/layout/VerticalCurvedList"/>
    <dgm:cxn modelId="{647736AA-811D-4D48-82E4-BBE73EC5543E}" type="presParOf" srcId="{A01ABC8C-E2A7-4EEB-8695-1AFBB4C943DF}" destId="{E2DE4EF6-7C9E-496C-B30D-392AA3BDE096}" srcOrd="3" destOrd="0" presId="urn:microsoft.com/office/officeart/2008/layout/VerticalCurvedList"/>
    <dgm:cxn modelId="{2E415C23-37AA-499F-AC4D-DB09E59D74FE}" type="presParOf" srcId="{A01ABC8C-E2A7-4EEB-8695-1AFBB4C943DF}" destId="{3A51F94C-E365-484D-9E62-F6D9D504D175}" srcOrd="4" destOrd="0" presId="urn:microsoft.com/office/officeart/2008/layout/VerticalCurvedList"/>
    <dgm:cxn modelId="{6552627D-D68B-4B5B-B529-50A849ACDAFB}" type="presParOf" srcId="{3A51F94C-E365-484D-9E62-F6D9D504D175}" destId="{0453A4A2-D464-4F3D-9177-B8897F0B34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F8BAEE-71A2-422C-891E-CAFC08469E3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1A85490-477C-4B63-BE4D-462C002C1AE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НОО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7DEDC-C15D-4D0B-90C1-84CEBD21A796}" type="parTrans" cxnId="{8A331538-758D-49FD-89D3-2D97F384E245}">
      <dgm:prSet/>
      <dgm:spPr/>
      <dgm:t>
        <a:bodyPr/>
        <a:lstStyle/>
        <a:p>
          <a:endParaRPr lang="ru-RU"/>
        </a:p>
      </dgm:t>
    </dgm:pt>
    <dgm:pt modelId="{2419E25B-3A3A-46FF-B97D-A842AC8CECF7}" type="sibTrans" cxnId="{8A331538-758D-49FD-89D3-2D97F384E245}">
      <dgm:prSet/>
      <dgm:spPr/>
      <dgm:t>
        <a:bodyPr/>
        <a:lstStyle/>
        <a:p>
          <a:endParaRPr lang="ru-RU"/>
        </a:p>
      </dgm:t>
    </dgm:pt>
    <dgm:pt modelId="{0D9B58E6-1495-4006-8B59-C8446434CE2C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ООО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C228BD-1E32-4FE4-B6A0-4BB117B87D37}" type="parTrans" cxnId="{19C45CB1-84E9-409A-9767-AD9DD0AC73CE}">
      <dgm:prSet/>
      <dgm:spPr/>
      <dgm:t>
        <a:bodyPr/>
        <a:lstStyle/>
        <a:p>
          <a:endParaRPr lang="ru-RU"/>
        </a:p>
      </dgm:t>
    </dgm:pt>
    <dgm:pt modelId="{4F7E2464-5860-4F80-B52C-DA8C59D828E2}" type="sibTrans" cxnId="{19C45CB1-84E9-409A-9767-AD9DD0AC73CE}">
      <dgm:prSet/>
      <dgm:spPr/>
      <dgm:t>
        <a:bodyPr/>
        <a:lstStyle/>
        <a:p>
          <a:endParaRPr lang="ru-RU"/>
        </a:p>
      </dgm:t>
    </dgm:pt>
    <dgm:pt modelId="{18F49847-6E55-4A35-AA44-29C86852147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СОО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DEE0A-ECE8-4F8B-8AF4-5A8A09EBADB1}" type="parTrans" cxnId="{F46E58FB-921D-408D-9F29-E936842DC827}">
      <dgm:prSet/>
      <dgm:spPr/>
      <dgm:t>
        <a:bodyPr/>
        <a:lstStyle/>
        <a:p>
          <a:endParaRPr lang="ru-RU"/>
        </a:p>
      </dgm:t>
    </dgm:pt>
    <dgm:pt modelId="{89D7078E-7E0C-401F-8B0B-788C7E2501A4}" type="sibTrans" cxnId="{F46E58FB-921D-408D-9F29-E936842DC827}">
      <dgm:prSet/>
      <dgm:spPr/>
      <dgm:t>
        <a:bodyPr/>
        <a:lstStyle/>
        <a:p>
          <a:endParaRPr lang="ru-RU"/>
        </a:p>
      </dgm:t>
    </dgm:pt>
    <dgm:pt modelId="{FC369F48-1B66-43E1-A745-8A6BC6C02EB1}">
      <dgm:prSet custT="1"/>
      <dgm:spPr/>
      <dgm:t>
        <a:bodyPr/>
        <a:lstStyle/>
        <a:p>
          <a:r>
            <a:rPr lang="ru-RU" sz="1200" dirty="0" smtClean="0"/>
            <a:t>Не менее 1 учебника и (или) учебного пособия </a:t>
          </a:r>
          <a:r>
            <a:rPr lang="ru-RU" sz="1200" b="1" dirty="0" smtClean="0"/>
            <a:t>в печатной форме</a:t>
          </a:r>
          <a:r>
            <a:rPr lang="ru-RU" sz="1200" dirty="0" smtClean="0"/>
            <a:t>, выпущенных организациями, входящими в перечень организаций, осуществляющих выпуск учебных пособий, </a:t>
          </a:r>
          <a:r>
            <a:rPr lang="ru-RU" sz="1200" b="1" dirty="0" smtClean="0"/>
            <a:t>на каждого обучающегося</a:t>
          </a:r>
          <a:r>
            <a:rPr lang="ru-RU" sz="1200" dirty="0" smtClean="0"/>
            <a:t> по учебным предметам: </a:t>
          </a:r>
          <a:endParaRPr lang="ru-RU" sz="1200" dirty="0"/>
        </a:p>
      </dgm:t>
    </dgm:pt>
    <dgm:pt modelId="{A1EA4DBD-F2EF-46E4-87B7-24F41D544F0F}" type="parTrans" cxnId="{E024E372-0947-4DDE-A596-FA7D8547376E}">
      <dgm:prSet/>
      <dgm:spPr/>
      <dgm:t>
        <a:bodyPr/>
        <a:lstStyle/>
        <a:p>
          <a:endParaRPr lang="ru-RU"/>
        </a:p>
      </dgm:t>
    </dgm:pt>
    <dgm:pt modelId="{FEBEA65F-280E-4D60-9CA9-09670A5AE88D}" type="sibTrans" cxnId="{E024E372-0947-4DDE-A596-FA7D8547376E}">
      <dgm:prSet/>
      <dgm:spPr/>
      <dgm:t>
        <a:bodyPr/>
        <a:lstStyle/>
        <a:p>
          <a:endParaRPr lang="ru-RU"/>
        </a:p>
      </dgm:t>
    </dgm:pt>
    <dgm:pt modelId="{95FF3885-4F43-4390-87B1-F04105BC6100}">
      <dgm:prSet custT="1"/>
      <dgm:spPr/>
      <dgm:t>
        <a:bodyPr/>
        <a:lstStyle/>
        <a:p>
          <a:r>
            <a:rPr lang="ru-RU" sz="1200" dirty="0" smtClean="0"/>
            <a:t>русский язык, математика, окружающий мир, литературное чтение, иностранные языки, </a:t>
          </a:r>
          <a:endParaRPr lang="ru-RU" sz="1200" dirty="0"/>
        </a:p>
      </dgm:t>
    </dgm:pt>
    <dgm:pt modelId="{6D20FBB4-7FC6-4809-B378-52BAE62CFF7B}" type="parTrans" cxnId="{5F6D08F4-DD4D-4482-9CCB-0331102BB87F}">
      <dgm:prSet/>
      <dgm:spPr/>
      <dgm:t>
        <a:bodyPr/>
        <a:lstStyle/>
        <a:p>
          <a:endParaRPr lang="ru-RU"/>
        </a:p>
      </dgm:t>
    </dgm:pt>
    <dgm:pt modelId="{D0AA1050-17B8-4C75-B2D9-BB3930E72408}" type="sibTrans" cxnId="{5F6D08F4-DD4D-4482-9CCB-0331102BB87F}">
      <dgm:prSet/>
      <dgm:spPr/>
      <dgm:t>
        <a:bodyPr/>
        <a:lstStyle/>
        <a:p>
          <a:endParaRPr lang="ru-RU"/>
        </a:p>
      </dgm:t>
    </dgm:pt>
    <dgm:pt modelId="{8A7B04EB-037D-42E3-B555-75CCB9F76837}">
      <dgm:prSet custT="1"/>
      <dgm:spPr/>
      <dgm:t>
        <a:bodyPr/>
        <a:lstStyle/>
        <a:p>
          <a:r>
            <a:rPr lang="ru-RU" sz="1200" dirty="0" smtClean="0"/>
            <a:t>не менее 1 учебника и (или) учебного пособия </a:t>
          </a:r>
          <a:r>
            <a:rPr lang="ru-RU" sz="1200" b="1" dirty="0" smtClean="0"/>
            <a:t>в печатной и (или) электронной форме </a:t>
          </a:r>
          <a:r>
            <a:rPr lang="ru-RU" sz="1200" dirty="0" smtClean="0"/>
            <a:t>(по остальным предметам обязательной части учебного плана и части, формируемой участниками образовательных отношений)  </a:t>
          </a:r>
          <a:endParaRPr lang="ru-RU" sz="1200" dirty="0"/>
        </a:p>
      </dgm:t>
    </dgm:pt>
    <dgm:pt modelId="{E8F870DF-55CB-49F5-A851-1D9127444A1A}" type="parTrans" cxnId="{CEFB3F95-E77A-4AD0-8FA3-B3E45A179D22}">
      <dgm:prSet/>
      <dgm:spPr/>
      <dgm:t>
        <a:bodyPr/>
        <a:lstStyle/>
        <a:p>
          <a:endParaRPr lang="ru-RU"/>
        </a:p>
      </dgm:t>
    </dgm:pt>
    <dgm:pt modelId="{DE57F5DE-753C-4BED-9108-BEF2A53A010A}" type="sibTrans" cxnId="{CEFB3F95-E77A-4AD0-8FA3-B3E45A179D22}">
      <dgm:prSet/>
      <dgm:spPr/>
      <dgm:t>
        <a:bodyPr/>
        <a:lstStyle/>
        <a:p>
          <a:endParaRPr lang="ru-RU"/>
        </a:p>
      </dgm:t>
    </dgm:pt>
    <dgm:pt modelId="{00B91E1D-33BD-4989-9FF4-633F99685815}">
      <dgm:prSet custT="1"/>
      <dgm:spPr/>
      <dgm:t>
        <a:bodyPr/>
        <a:lstStyle/>
        <a:p>
          <a:r>
            <a:rPr lang="ru-RU" sz="1200" dirty="0" smtClean="0"/>
            <a:t>Не менее 1 учебника и (или) учебного пособия </a:t>
          </a:r>
          <a:r>
            <a:rPr lang="ru-RU" sz="1200" b="1" dirty="0" smtClean="0"/>
            <a:t>в печатной форме</a:t>
          </a:r>
          <a:r>
            <a:rPr lang="ru-RU" sz="1200" dirty="0" smtClean="0"/>
            <a:t>, выпущенных организациями, входящими в перечень организаций, осуществляющих выпуск учебных пособий, </a:t>
          </a:r>
          <a:r>
            <a:rPr lang="ru-RU" sz="1200" b="1" dirty="0" smtClean="0"/>
            <a:t>на каждого обучающегося</a:t>
          </a:r>
          <a:r>
            <a:rPr lang="ru-RU" sz="1200" dirty="0" smtClean="0"/>
            <a:t> по учебным предметам: </a:t>
          </a:r>
          <a:endParaRPr lang="ru-RU" sz="1200" dirty="0"/>
        </a:p>
      </dgm:t>
    </dgm:pt>
    <dgm:pt modelId="{3040FBCB-EDE6-41CD-98BD-8B64BF199150}" type="parTrans" cxnId="{A6609ED2-9DA6-41CB-8873-1BF17EFB4FD6}">
      <dgm:prSet/>
      <dgm:spPr/>
      <dgm:t>
        <a:bodyPr/>
        <a:lstStyle/>
        <a:p>
          <a:endParaRPr lang="ru-RU"/>
        </a:p>
      </dgm:t>
    </dgm:pt>
    <dgm:pt modelId="{63EE3238-215C-4ACE-AC55-5020AE1F3EC0}" type="sibTrans" cxnId="{A6609ED2-9DA6-41CB-8873-1BF17EFB4FD6}">
      <dgm:prSet/>
      <dgm:spPr/>
      <dgm:t>
        <a:bodyPr/>
        <a:lstStyle/>
        <a:p>
          <a:endParaRPr lang="ru-RU"/>
        </a:p>
      </dgm:t>
    </dgm:pt>
    <dgm:pt modelId="{0E288A6F-36A0-4E8A-B2AB-93D90AFD6CCB}">
      <dgm:prSet custT="1"/>
      <dgm:spPr/>
      <dgm:t>
        <a:bodyPr/>
        <a:lstStyle/>
        <a:p>
          <a:r>
            <a:rPr lang="ru-RU" sz="1200" dirty="0" smtClean="0"/>
            <a:t>русский язык, математика, физика, химия, биология, литература, география, история, обществознание, иностранные языки, информатика,</a:t>
          </a:r>
          <a:endParaRPr lang="ru-RU" sz="1200" dirty="0"/>
        </a:p>
      </dgm:t>
    </dgm:pt>
    <dgm:pt modelId="{1518795D-36AD-487C-A519-D11E672E4091}" type="parTrans" cxnId="{BDEEC486-DAD8-40DE-8A3D-1779E44A7378}">
      <dgm:prSet/>
      <dgm:spPr/>
      <dgm:t>
        <a:bodyPr/>
        <a:lstStyle/>
        <a:p>
          <a:endParaRPr lang="ru-RU"/>
        </a:p>
      </dgm:t>
    </dgm:pt>
    <dgm:pt modelId="{24CC0B52-0090-4137-B43C-0FD621B9F494}" type="sibTrans" cxnId="{BDEEC486-DAD8-40DE-8A3D-1779E44A7378}">
      <dgm:prSet/>
      <dgm:spPr/>
      <dgm:t>
        <a:bodyPr/>
        <a:lstStyle/>
        <a:p>
          <a:endParaRPr lang="ru-RU"/>
        </a:p>
      </dgm:t>
    </dgm:pt>
    <dgm:pt modelId="{E88556A2-94A9-492C-B730-E305A9F9AD65}">
      <dgm:prSet custT="1"/>
      <dgm:spPr/>
      <dgm:t>
        <a:bodyPr/>
        <a:lstStyle/>
        <a:p>
          <a:r>
            <a:rPr lang="ru-RU" sz="1200" dirty="0" smtClean="0"/>
            <a:t>не менее 1 учебника и (или) учебного пособия </a:t>
          </a:r>
          <a:r>
            <a:rPr lang="ru-RU" sz="1200" b="1" dirty="0" smtClean="0"/>
            <a:t>в печатной и (или) электронной форме</a:t>
          </a:r>
          <a:r>
            <a:rPr lang="ru-RU" sz="1200" dirty="0" smtClean="0"/>
            <a:t> (по остальным предметам).</a:t>
          </a:r>
          <a:endParaRPr lang="ru-RU" sz="1200" dirty="0"/>
        </a:p>
      </dgm:t>
    </dgm:pt>
    <dgm:pt modelId="{BA85A904-49F9-493C-8A7B-CB45BA76E22A}" type="parTrans" cxnId="{8CEB60E1-7C95-45F2-B209-106D7ABE1EF1}">
      <dgm:prSet/>
      <dgm:spPr/>
      <dgm:t>
        <a:bodyPr/>
        <a:lstStyle/>
        <a:p>
          <a:endParaRPr lang="ru-RU"/>
        </a:p>
      </dgm:t>
    </dgm:pt>
    <dgm:pt modelId="{C744E6EB-8227-4F59-B1EB-6107C8600E7F}" type="sibTrans" cxnId="{8CEB60E1-7C95-45F2-B209-106D7ABE1EF1}">
      <dgm:prSet/>
      <dgm:spPr/>
      <dgm:t>
        <a:bodyPr/>
        <a:lstStyle/>
        <a:p>
          <a:endParaRPr lang="ru-RU"/>
        </a:p>
      </dgm:t>
    </dgm:pt>
    <dgm:pt modelId="{2D88E096-B94D-4242-8247-1DE65474EE84}">
      <dgm:prSet custT="1"/>
      <dgm:spPr/>
      <dgm:t>
        <a:bodyPr/>
        <a:lstStyle/>
        <a:p>
          <a:endParaRPr lang="ru-RU" sz="1200" dirty="0"/>
        </a:p>
      </dgm:t>
    </dgm:pt>
    <dgm:pt modelId="{D54896E4-02D0-44AD-B987-B5EA1FA3C52B}" type="parTrans" cxnId="{AA2D9F34-6C9A-4130-93C5-49D235D89A38}">
      <dgm:prSet/>
      <dgm:spPr/>
      <dgm:t>
        <a:bodyPr/>
        <a:lstStyle/>
        <a:p>
          <a:endParaRPr lang="ru-RU"/>
        </a:p>
      </dgm:t>
    </dgm:pt>
    <dgm:pt modelId="{0712CC43-15EB-49DC-8310-7D829C2AEB21}" type="sibTrans" cxnId="{AA2D9F34-6C9A-4130-93C5-49D235D89A38}">
      <dgm:prSet/>
      <dgm:spPr/>
      <dgm:t>
        <a:bodyPr/>
        <a:lstStyle/>
        <a:p>
          <a:endParaRPr lang="ru-RU"/>
        </a:p>
      </dgm:t>
    </dgm:pt>
    <dgm:pt modelId="{0DE75220-5F47-487F-BF18-7EE46EAD62EF}">
      <dgm:prSet custT="1"/>
      <dgm:spPr/>
      <dgm:t>
        <a:bodyPr/>
        <a:lstStyle/>
        <a:p>
          <a:r>
            <a:rPr lang="ru-RU" sz="1200" dirty="0" smtClean="0"/>
            <a:t>Не менее 1 учебника </a:t>
          </a:r>
          <a:r>
            <a:rPr lang="ru-RU" sz="1200" b="1" dirty="0" smtClean="0"/>
            <a:t>в печатной и (или) электронной форме</a:t>
          </a:r>
          <a:r>
            <a:rPr lang="ru-RU" sz="1200" dirty="0" smtClean="0"/>
            <a:t>, достаточного для освоения программы учебного предмета </a:t>
          </a:r>
          <a:r>
            <a:rPr lang="ru-RU" sz="1200" b="1" dirty="0" smtClean="0"/>
            <a:t>на каждого обучающегося </a:t>
          </a:r>
          <a:r>
            <a:rPr lang="ru-RU" sz="1200" dirty="0" smtClean="0"/>
            <a:t>по каждому учебному предмету, входящему в обязательную часть учебного плана;</a:t>
          </a:r>
          <a:endParaRPr lang="ru-RU" sz="1200" dirty="0"/>
        </a:p>
      </dgm:t>
    </dgm:pt>
    <dgm:pt modelId="{658D1964-6823-4CCD-BA88-C73367B35CCF}" type="parTrans" cxnId="{1C3DE068-FD2E-4DB2-8427-E5A759022BAB}">
      <dgm:prSet/>
      <dgm:spPr/>
      <dgm:t>
        <a:bodyPr/>
        <a:lstStyle/>
        <a:p>
          <a:endParaRPr lang="ru-RU"/>
        </a:p>
      </dgm:t>
    </dgm:pt>
    <dgm:pt modelId="{61C9DD4A-2FC3-43A9-AA19-8CD7465B89FC}" type="sibTrans" cxnId="{1C3DE068-FD2E-4DB2-8427-E5A759022BAB}">
      <dgm:prSet/>
      <dgm:spPr/>
      <dgm:t>
        <a:bodyPr/>
        <a:lstStyle/>
        <a:p>
          <a:endParaRPr lang="ru-RU"/>
        </a:p>
      </dgm:t>
    </dgm:pt>
    <dgm:pt modelId="{0D6D5C61-4E27-430B-B4ED-1E964E2C2C13}">
      <dgm:prSet custT="1"/>
      <dgm:spPr/>
      <dgm:t>
        <a:bodyPr/>
        <a:lstStyle/>
        <a:p>
          <a:r>
            <a:rPr lang="ru-RU" sz="1200" dirty="0" smtClean="0"/>
            <a:t>не менее 1 учебника </a:t>
          </a:r>
          <a:r>
            <a:rPr lang="ru-RU" sz="1200" b="1" dirty="0" smtClean="0"/>
            <a:t>в печатной и (или) электронной форме или учебного пособия</a:t>
          </a:r>
          <a:r>
            <a:rPr lang="ru-RU" sz="1200" dirty="0" smtClean="0"/>
            <a:t> </a:t>
          </a:r>
          <a:r>
            <a:rPr lang="ru-RU" sz="1200" b="1" dirty="0" smtClean="0"/>
            <a:t>на каждого обучающегося</a:t>
          </a:r>
          <a:r>
            <a:rPr lang="ru-RU" sz="1200" dirty="0" smtClean="0"/>
            <a:t> по каждому учебному предмету, входящему в часть, формируемую участниками образовательных отношений, учебного плана.</a:t>
          </a:r>
          <a:endParaRPr lang="ru-RU" sz="1200" dirty="0"/>
        </a:p>
      </dgm:t>
    </dgm:pt>
    <dgm:pt modelId="{220F3E60-60B1-4381-B7C4-2314CCDD864A}" type="parTrans" cxnId="{D2988FE4-8F13-4394-989A-17BD99FC5FE9}">
      <dgm:prSet/>
      <dgm:spPr/>
      <dgm:t>
        <a:bodyPr/>
        <a:lstStyle/>
        <a:p>
          <a:endParaRPr lang="ru-RU"/>
        </a:p>
      </dgm:t>
    </dgm:pt>
    <dgm:pt modelId="{E09A2206-A2D0-4594-A232-D376979BCB3B}" type="sibTrans" cxnId="{D2988FE4-8F13-4394-989A-17BD99FC5FE9}">
      <dgm:prSet/>
      <dgm:spPr/>
      <dgm:t>
        <a:bodyPr/>
        <a:lstStyle/>
        <a:p>
          <a:endParaRPr lang="ru-RU"/>
        </a:p>
      </dgm:t>
    </dgm:pt>
    <dgm:pt modelId="{A462152D-1758-40D6-ABEE-EFEE3BB7008D}">
      <dgm:prSet/>
      <dgm:spPr/>
      <dgm:t>
        <a:bodyPr/>
        <a:lstStyle/>
        <a:p>
          <a:endParaRPr lang="ru-RU" sz="1300" dirty="0"/>
        </a:p>
      </dgm:t>
    </dgm:pt>
    <dgm:pt modelId="{73308AD9-390B-4A6C-8B8B-F576A9E6DC83}" type="parTrans" cxnId="{5041D4ED-9CFD-4110-B329-D2C7CD30FF87}">
      <dgm:prSet/>
      <dgm:spPr/>
      <dgm:t>
        <a:bodyPr/>
        <a:lstStyle/>
        <a:p>
          <a:endParaRPr lang="ru-RU"/>
        </a:p>
      </dgm:t>
    </dgm:pt>
    <dgm:pt modelId="{DB8E6DBC-4BDA-4EF4-8343-0F73F78C0BB3}" type="sibTrans" cxnId="{5041D4ED-9CFD-4110-B329-D2C7CD30FF87}">
      <dgm:prSet/>
      <dgm:spPr/>
      <dgm:t>
        <a:bodyPr/>
        <a:lstStyle/>
        <a:p>
          <a:endParaRPr lang="ru-RU"/>
        </a:p>
      </dgm:t>
    </dgm:pt>
    <dgm:pt modelId="{E340038B-1F0F-4822-92A7-0168A57DEB10}" type="pres">
      <dgm:prSet presAssocID="{34F8BAEE-71A2-422C-891E-CAFC08469E30}" presName="diagram" presStyleCnt="0">
        <dgm:presLayoutVars>
          <dgm:dir/>
          <dgm:animLvl val="lvl"/>
          <dgm:resizeHandles val="exact"/>
        </dgm:presLayoutVars>
      </dgm:prSet>
      <dgm:spPr/>
    </dgm:pt>
    <dgm:pt modelId="{14CC3162-C531-4433-A2C0-39FB33E1ED79}" type="pres">
      <dgm:prSet presAssocID="{91A85490-477C-4B63-BE4D-462C002C1AE4}" presName="compNode" presStyleCnt="0"/>
      <dgm:spPr/>
    </dgm:pt>
    <dgm:pt modelId="{2102E6B7-779A-48E7-882A-A340F67B4DD7}" type="pres">
      <dgm:prSet presAssocID="{91A85490-477C-4B63-BE4D-462C002C1AE4}" presName="childRect" presStyleLbl="bgAcc1" presStyleIdx="0" presStyleCnt="3" custScaleY="268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9099E-CD32-4FDF-9408-B1681B3331FE}" type="pres">
      <dgm:prSet presAssocID="{91A85490-477C-4B63-BE4D-462C002C1A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7231-D142-423F-807E-047EC8BA07DB}" type="pres">
      <dgm:prSet presAssocID="{91A85490-477C-4B63-BE4D-462C002C1AE4}" presName="parentRect" presStyleLbl="alignNode1" presStyleIdx="0" presStyleCnt="3" custFlipVert="0" custScaleY="108767"/>
      <dgm:spPr/>
      <dgm:t>
        <a:bodyPr/>
        <a:lstStyle/>
        <a:p>
          <a:endParaRPr lang="ru-RU"/>
        </a:p>
      </dgm:t>
    </dgm:pt>
    <dgm:pt modelId="{461EB2BE-B297-44F7-BA51-9956C34D2E15}" type="pres">
      <dgm:prSet presAssocID="{91A85490-477C-4B63-BE4D-462C002C1AE4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C9E12A-F0C1-47CD-9DB3-543F6FCC920E}" type="pres">
      <dgm:prSet presAssocID="{2419E25B-3A3A-46FF-B97D-A842AC8CEC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9318C0-001F-4EAE-A956-5D427DD0E383}" type="pres">
      <dgm:prSet presAssocID="{0D9B58E6-1495-4006-8B59-C8446434CE2C}" presName="compNode" presStyleCnt="0"/>
      <dgm:spPr/>
    </dgm:pt>
    <dgm:pt modelId="{7B938BD7-651A-4D4B-8A06-A332149A0762}" type="pres">
      <dgm:prSet presAssocID="{0D9B58E6-1495-4006-8B59-C8446434CE2C}" presName="childRect" presStyleLbl="bgAcc1" presStyleIdx="1" presStyleCnt="3" custScaleY="26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4FFD6-EB16-409B-8D7E-3C2B3B2812D2}" type="pres">
      <dgm:prSet presAssocID="{0D9B58E6-1495-4006-8B59-C8446434CE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7020-2B8B-459F-9753-752BC59F850E}" type="pres">
      <dgm:prSet presAssocID="{0D9B58E6-1495-4006-8B59-C8446434CE2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DFF3ADF-7B7B-482B-AED4-649038177B72}" type="pres">
      <dgm:prSet presAssocID="{0D9B58E6-1495-4006-8B59-C8446434CE2C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AC65711-BE7E-4F81-9601-0D7F8F440AA4}" type="pres">
      <dgm:prSet presAssocID="{4F7E2464-5860-4F80-B52C-DA8C59D828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B6620E-22A1-4D58-8579-0A49FF3BBCF5}" type="pres">
      <dgm:prSet presAssocID="{18F49847-6E55-4A35-AA44-29C868521477}" presName="compNode" presStyleCnt="0"/>
      <dgm:spPr/>
    </dgm:pt>
    <dgm:pt modelId="{608D9579-2B79-4665-A3C0-B84FBEED0B84}" type="pres">
      <dgm:prSet presAssocID="{18F49847-6E55-4A35-AA44-29C868521477}" presName="childRect" presStyleLbl="bgAcc1" presStyleIdx="2" presStyleCnt="3" custScaleY="269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CBD6-84FA-407D-AC84-F142C05A5F16}" type="pres">
      <dgm:prSet presAssocID="{18F49847-6E55-4A35-AA44-29C868521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DF0BA-82F5-46B0-8FE8-41617F922BB4}" type="pres">
      <dgm:prSet presAssocID="{18F49847-6E55-4A35-AA44-29C86852147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F41ABEB-76A4-40D8-848C-AC1B0391246A}" type="pres">
      <dgm:prSet presAssocID="{18F49847-6E55-4A35-AA44-29C868521477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EEB301-7BF4-4391-9B83-96A1C5DA0482}" type="presOf" srcId="{18F49847-6E55-4A35-AA44-29C868521477}" destId="{5C61CBD6-84FA-407D-AC84-F142C05A5F16}" srcOrd="0" destOrd="0" presId="urn:microsoft.com/office/officeart/2005/8/layout/bList2"/>
    <dgm:cxn modelId="{BDEEC486-DAD8-40DE-8A3D-1779E44A7378}" srcId="{0D9B58E6-1495-4006-8B59-C8446434CE2C}" destId="{0E288A6F-36A0-4E8A-B2AB-93D90AFD6CCB}" srcOrd="1" destOrd="0" parTransId="{1518795D-36AD-487C-A519-D11E672E4091}" sibTransId="{24CC0B52-0090-4137-B43C-0FD621B9F494}"/>
    <dgm:cxn modelId="{2FAD47EE-7BA5-4F44-8CAE-C0911A81F564}" type="presOf" srcId="{91A85490-477C-4B63-BE4D-462C002C1AE4}" destId="{4089099E-CD32-4FDF-9408-B1681B3331FE}" srcOrd="0" destOrd="0" presId="urn:microsoft.com/office/officeart/2005/8/layout/bList2"/>
    <dgm:cxn modelId="{D310ADE9-6803-4AD2-9C7B-FDBCE7F5F5DD}" type="presOf" srcId="{95FF3885-4F43-4390-87B1-F04105BC6100}" destId="{2102E6B7-779A-48E7-882A-A340F67B4DD7}" srcOrd="0" destOrd="1" presId="urn:microsoft.com/office/officeart/2005/8/layout/bList2"/>
    <dgm:cxn modelId="{CEFB3F95-E77A-4AD0-8FA3-B3E45A179D22}" srcId="{91A85490-477C-4B63-BE4D-462C002C1AE4}" destId="{8A7B04EB-037D-42E3-B555-75CCB9F76837}" srcOrd="2" destOrd="0" parTransId="{E8F870DF-55CB-49F5-A851-1D9127444A1A}" sibTransId="{DE57F5DE-753C-4BED-9108-BEF2A53A010A}"/>
    <dgm:cxn modelId="{27212F6E-97BA-4AA3-B2B3-C4C2973F40F5}" type="presOf" srcId="{0D9B58E6-1495-4006-8B59-C8446434CE2C}" destId="{02F4FFD6-EB16-409B-8D7E-3C2B3B2812D2}" srcOrd="0" destOrd="0" presId="urn:microsoft.com/office/officeart/2005/8/layout/bList2"/>
    <dgm:cxn modelId="{B67F4DFF-CF3E-437E-9529-B99800DE3E62}" type="presOf" srcId="{2419E25B-3A3A-46FF-B97D-A842AC8CECF7}" destId="{F8C9E12A-F0C1-47CD-9DB3-543F6FCC920E}" srcOrd="0" destOrd="0" presId="urn:microsoft.com/office/officeart/2005/8/layout/bList2"/>
    <dgm:cxn modelId="{66BF4F03-AF8E-475F-AB08-521E655086BF}" type="presOf" srcId="{2D88E096-B94D-4242-8247-1DE65474EE84}" destId="{7B938BD7-651A-4D4B-8A06-A332149A0762}" srcOrd="0" destOrd="3" presId="urn:microsoft.com/office/officeart/2005/8/layout/bList2"/>
    <dgm:cxn modelId="{A6609ED2-9DA6-41CB-8873-1BF17EFB4FD6}" srcId="{0D9B58E6-1495-4006-8B59-C8446434CE2C}" destId="{00B91E1D-33BD-4989-9FF4-633F99685815}" srcOrd="0" destOrd="0" parTransId="{3040FBCB-EDE6-41CD-98BD-8B64BF199150}" sibTransId="{63EE3238-215C-4ACE-AC55-5020AE1F3EC0}"/>
    <dgm:cxn modelId="{9399F9D5-6655-4D92-925C-262CF80D473A}" type="presOf" srcId="{0E288A6F-36A0-4E8A-B2AB-93D90AFD6CCB}" destId="{7B938BD7-651A-4D4B-8A06-A332149A0762}" srcOrd="0" destOrd="1" presId="urn:microsoft.com/office/officeart/2005/8/layout/bList2"/>
    <dgm:cxn modelId="{8A331538-758D-49FD-89D3-2D97F384E245}" srcId="{34F8BAEE-71A2-422C-891E-CAFC08469E30}" destId="{91A85490-477C-4B63-BE4D-462C002C1AE4}" srcOrd="0" destOrd="0" parTransId="{CA97DEDC-C15D-4D0B-90C1-84CEBD21A796}" sibTransId="{2419E25B-3A3A-46FF-B97D-A842AC8CECF7}"/>
    <dgm:cxn modelId="{68813EAE-295C-44F5-8BF7-C655517698F4}" type="presOf" srcId="{4F7E2464-5860-4F80-B52C-DA8C59D828E2}" destId="{4AC65711-BE7E-4F81-9601-0D7F8F440AA4}" srcOrd="0" destOrd="0" presId="urn:microsoft.com/office/officeart/2005/8/layout/bList2"/>
    <dgm:cxn modelId="{5F6D08F4-DD4D-4482-9CCB-0331102BB87F}" srcId="{91A85490-477C-4B63-BE4D-462C002C1AE4}" destId="{95FF3885-4F43-4390-87B1-F04105BC6100}" srcOrd="1" destOrd="0" parTransId="{6D20FBB4-7FC6-4809-B378-52BAE62CFF7B}" sibTransId="{D0AA1050-17B8-4C75-B2D9-BB3930E72408}"/>
    <dgm:cxn modelId="{1777E620-6915-4B72-9A9D-BCBC61080BDB}" type="presOf" srcId="{8A7B04EB-037D-42E3-B555-75CCB9F76837}" destId="{2102E6B7-779A-48E7-882A-A340F67B4DD7}" srcOrd="0" destOrd="2" presId="urn:microsoft.com/office/officeart/2005/8/layout/bList2"/>
    <dgm:cxn modelId="{1C3DE068-FD2E-4DB2-8427-E5A759022BAB}" srcId="{18F49847-6E55-4A35-AA44-29C868521477}" destId="{0DE75220-5F47-487F-BF18-7EE46EAD62EF}" srcOrd="0" destOrd="0" parTransId="{658D1964-6823-4CCD-BA88-C73367B35CCF}" sibTransId="{61C9DD4A-2FC3-43A9-AA19-8CD7465B89FC}"/>
    <dgm:cxn modelId="{56B4812B-F7AB-4721-B0E4-75F77DA222FD}" type="presOf" srcId="{A462152D-1758-40D6-ABEE-EFEE3BB7008D}" destId="{608D9579-2B79-4665-A3C0-B84FBEED0B84}" srcOrd="0" destOrd="2" presId="urn:microsoft.com/office/officeart/2005/8/layout/bList2"/>
    <dgm:cxn modelId="{E024E372-0947-4DDE-A596-FA7D8547376E}" srcId="{91A85490-477C-4B63-BE4D-462C002C1AE4}" destId="{FC369F48-1B66-43E1-A745-8A6BC6C02EB1}" srcOrd="0" destOrd="0" parTransId="{A1EA4DBD-F2EF-46E4-87B7-24F41D544F0F}" sibTransId="{FEBEA65F-280E-4D60-9CA9-09670A5AE88D}"/>
    <dgm:cxn modelId="{8CEB60E1-7C95-45F2-B209-106D7ABE1EF1}" srcId="{0D9B58E6-1495-4006-8B59-C8446434CE2C}" destId="{E88556A2-94A9-492C-B730-E305A9F9AD65}" srcOrd="2" destOrd="0" parTransId="{BA85A904-49F9-493C-8A7B-CB45BA76E22A}" sibTransId="{C744E6EB-8227-4F59-B1EB-6107C8600E7F}"/>
    <dgm:cxn modelId="{821D331C-2CCD-45E6-BD78-90FCE6835388}" type="presOf" srcId="{34F8BAEE-71A2-422C-891E-CAFC08469E30}" destId="{E340038B-1F0F-4822-92A7-0168A57DEB10}" srcOrd="0" destOrd="0" presId="urn:microsoft.com/office/officeart/2005/8/layout/bList2"/>
    <dgm:cxn modelId="{77FB109E-F105-4638-B084-EA942FEF3C27}" type="presOf" srcId="{91A85490-477C-4B63-BE4D-462C002C1AE4}" destId="{041E7231-D142-423F-807E-047EC8BA07DB}" srcOrd="1" destOrd="0" presId="urn:microsoft.com/office/officeart/2005/8/layout/bList2"/>
    <dgm:cxn modelId="{D3901F24-099B-4224-87C7-C86C99EA1072}" type="presOf" srcId="{0DE75220-5F47-487F-BF18-7EE46EAD62EF}" destId="{608D9579-2B79-4665-A3C0-B84FBEED0B84}" srcOrd="0" destOrd="0" presId="urn:microsoft.com/office/officeart/2005/8/layout/bList2"/>
    <dgm:cxn modelId="{4A97E3F5-E120-4268-8808-4F5DF21C1765}" type="presOf" srcId="{0D6D5C61-4E27-430B-B4ED-1E964E2C2C13}" destId="{608D9579-2B79-4665-A3C0-B84FBEED0B84}" srcOrd="0" destOrd="1" presId="urn:microsoft.com/office/officeart/2005/8/layout/bList2"/>
    <dgm:cxn modelId="{D2988FE4-8F13-4394-989A-17BD99FC5FE9}" srcId="{18F49847-6E55-4A35-AA44-29C868521477}" destId="{0D6D5C61-4E27-430B-B4ED-1E964E2C2C13}" srcOrd="1" destOrd="0" parTransId="{220F3E60-60B1-4381-B7C4-2314CCDD864A}" sibTransId="{E09A2206-A2D0-4594-A232-D376979BCB3B}"/>
    <dgm:cxn modelId="{78D36340-F7FD-4B0B-8AAD-0EF62F53CCFD}" type="presOf" srcId="{FC369F48-1B66-43E1-A745-8A6BC6C02EB1}" destId="{2102E6B7-779A-48E7-882A-A340F67B4DD7}" srcOrd="0" destOrd="0" presId="urn:microsoft.com/office/officeart/2005/8/layout/bList2"/>
    <dgm:cxn modelId="{F46E58FB-921D-408D-9F29-E936842DC827}" srcId="{34F8BAEE-71A2-422C-891E-CAFC08469E30}" destId="{18F49847-6E55-4A35-AA44-29C868521477}" srcOrd="2" destOrd="0" parTransId="{16DDEE0A-ECE8-4F8B-8AF4-5A8A09EBADB1}" sibTransId="{89D7078E-7E0C-401F-8B0B-788C7E2501A4}"/>
    <dgm:cxn modelId="{AA2D9F34-6C9A-4130-93C5-49D235D89A38}" srcId="{0D9B58E6-1495-4006-8B59-C8446434CE2C}" destId="{2D88E096-B94D-4242-8247-1DE65474EE84}" srcOrd="3" destOrd="0" parTransId="{D54896E4-02D0-44AD-B987-B5EA1FA3C52B}" sibTransId="{0712CC43-15EB-49DC-8310-7D829C2AEB21}"/>
    <dgm:cxn modelId="{2B60E3E0-06BE-42F1-97BB-4E3809A344A0}" type="presOf" srcId="{00B91E1D-33BD-4989-9FF4-633F99685815}" destId="{7B938BD7-651A-4D4B-8A06-A332149A0762}" srcOrd="0" destOrd="0" presId="urn:microsoft.com/office/officeart/2005/8/layout/bList2"/>
    <dgm:cxn modelId="{5041D4ED-9CFD-4110-B329-D2C7CD30FF87}" srcId="{18F49847-6E55-4A35-AA44-29C868521477}" destId="{A462152D-1758-40D6-ABEE-EFEE3BB7008D}" srcOrd="2" destOrd="0" parTransId="{73308AD9-390B-4A6C-8B8B-F576A9E6DC83}" sibTransId="{DB8E6DBC-4BDA-4EF4-8343-0F73F78C0BB3}"/>
    <dgm:cxn modelId="{1C19FAF9-59F3-4B58-82DC-9C7760A1CABB}" type="presOf" srcId="{E88556A2-94A9-492C-B730-E305A9F9AD65}" destId="{7B938BD7-651A-4D4B-8A06-A332149A0762}" srcOrd="0" destOrd="2" presId="urn:microsoft.com/office/officeart/2005/8/layout/bList2"/>
    <dgm:cxn modelId="{6ABA0F61-FFD3-4365-B8F6-49FA8D8A5109}" type="presOf" srcId="{18F49847-6E55-4A35-AA44-29C868521477}" destId="{49FDF0BA-82F5-46B0-8FE8-41617F922BB4}" srcOrd="1" destOrd="0" presId="urn:microsoft.com/office/officeart/2005/8/layout/bList2"/>
    <dgm:cxn modelId="{19C45CB1-84E9-409A-9767-AD9DD0AC73CE}" srcId="{34F8BAEE-71A2-422C-891E-CAFC08469E30}" destId="{0D9B58E6-1495-4006-8B59-C8446434CE2C}" srcOrd="1" destOrd="0" parTransId="{5EC228BD-1E32-4FE4-B6A0-4BB117B87D37}" sibTransId="{4F7E2464-5860-4F80-B52C-DA8C59D828E2}"/>
    <dgm:cxn modelId="{E99DC885-5F4D-40CF-8640-A5CEC135538A}" type="presOf" srcId="{0D9B58E6-1495-4006-8B59-C8446434CE2C}" destId="{24E27020-2B8B-459F-9753-752BC59F850E}" srcOrd="1" destOrd="0" presId="urn:microsoft.com/office/officeart/2005/8/layout/bList2"/>
    <dgm:cxn modelId="{5BAF2982-C007-4C0B-AE12-241E8E08DD90}" type="presParOf" srcId="{E340038B-1F0F-4822-92A7-0168A57DEB10}" destId="{14CC3162-C531-4433-A2C0-39FB33E1ED79}" srcOrd="0" destOrd="0" presId="urn:microsoft.com/office/officeart/2005/8/layout/bList2"/>
    <dgm:cxn modelId="{B4B7F186-2810-48E3-BBFF-367E4F478A5A}" type="presParOf" srcId="{14CC3162-C531-4433-A2C0-39FB33E1ED79}" destId="{2102E6B7-779A-48E7-882A-A340F67B4DD7}" srcOrd="0" destOrd="0" presId="urn:microsoft.com/office/officeart/2005/8/layout/bList2"/>
    <dgm:cxn modelId="{538D8760-F218-4F80-A8AB-CC1900F9B863}" type="presParOf" srcId="{14CC3162-C531-4433-A2C0-39FB33E1ED79}" destId="{4089099E-CD32-4FDF-9408-B1681B3331FE}" srcOrd="1" destOrd="0" presId="urn:microsoft.com/office/officeart/2005/8/layout/bList2"/>
    <dgm:cxn modelId="{121D4F1A-DDC8-4C8B-AAC6-583744C9BA45}" type="presParOf" srcId="{14CC3162-C531-4433-A2C0-39FB33E1ED79}" destId="{041E7231-D142-423F-807E-047EC8BA07DB}" srcOrd="2" destOrd="0" presId="urn:microsoft.com/office/officeart/2005/8/layout/bList2"/>
    <dgm:cxn modelId="{A7D54548-A7E7-4E5C-88CC-C69B7904328C}" type="presParOf" srcId="{14CC3162-C531-4433-A2C0-39FB33E1ED79}" destId="{461EB2BE-B297-44F7-BA51-9956C34D2E15}" srcOrd="3" destOrd="0" presId="urn:microsoft.com/office/officeart/2005/8/layout/bList2"/>
    <dgm:cxn modelId="{2612162C-633D-41B9-86E5-170ECF206ED8}" type="presParOf" srcId="{E340038B-1F0F-4822-92A7-0168A57DEB10}" destId="{F8C9E12A-F0C1-47CD-9DB3-543F6FCC920E}" srcOrd="1" destOrd="0" presId="urn:microsoft.com/office/officeart/2005/8/layout/bList2"/>
    <dgm:cxn modelId="{1A9B99DE-5B7D-4BE1-A88D-AB1F4A4EDFC0}" type="presParOf" srcId="{E340038B-1F0F-4822-92A7-0168A57DEB10}" destId="{F09318C0-001F-4EAE-A956-5D427DD0E383}" srcOrd="2" destOrd="0" presId="urn:microsoft.com/office/officeart/2005/8/layout/bList2"/>
    <dgm:cxn modelId="{7E20F152-351D-4ADA-AC4F-EC759D45A22C}" type="presParOf" srcId="{F09318C0-001F-4EAE-A956-5D427DD0E383}" destId="{7B938BD7-651A-4D4B-8A06-A332149A0762}" srcOrd="0" destOrd="0" presId="urn:microsoft.com/office/officeart/2005/8/layout/bList2"/>
    <dgm:cxn modelId="{3A4B1F29-4E79-4102-95D9-6C902E086A1E}" type="presParOf" srcId="{F09318C0-001F-4EAE-A956-5D427DD0E383}" destId="{02F4FFD6-EB16-409B-8D7E-3C2B3B2812D2}" srcOrd="1" destOrd="0" presId="urn:microsoft.com/office/officeart/2005/8/layout/bList2"/>
    <dgm:cxn modelId="{E2111CC6-3B8A-41B5-8E25-440EE7B1DF9D}" type="presParOf" srcId="{F09318C0-001F-4EAE-A956-5D427DD0E383}" destId="{24E27020-2B8B-459F-9753-752BC59F850E}" srcOrd="2" destOrd="0" presId="urn:microsoft.com/office/officeart/2005/8/layout/bList2"/>
    <dgm:cxn modelId="{0A1C1DB7-D802-46B2-A3FD-C82EC9B37417}" type="presParOf" srcId="{F09318C0-001F-4EAE-A956-5D427DD0E383}" destId="{EDFF3ADF-7B7B-482B-AED4-649038177B72}" srcOrd="3" destOrd="0" presId="urn:microsoft.com/office/officeart/2005/8/layout/bList2"/>
    <dgm:cxn modelId="{97CEB570-349E-4CC1-BACA-2ABDD793BC43}" type="presParOf" srcId="{E340038B-1F0F-4822-92A7-0168A57DEB10}" destId="{4AC65711-BE7E-4F81-9601-0D7F8F440AA4}" srcOrd="3" destOrd="0" presId="urn:microsoft.com/office/officeart/2005/8/layout/bList2"/>
    <dgm:cxn modelId="{EF6B4AD5-DBE7-48AE-93C9-2EC01BF1AA22}" type="presParOf" srcId="{E340038B-1F0F-4822-92A7-0168A57DEB10}" destId="{FEB6620E-22A1-4D58-8579-0A49FF3BBCF5}" srcOrd="4" destOrd="0" presId="urn:microsoft.com/office/officeart/2005/8/layout/bList2"/>
    <dgm:cxn modelId="{2D2BBBEC-BD5A-41D8-84F7-D0B321EDB047}" type="presParOf" srcId="{FEB6620E-22A1-4D58-8579-0A49FF3BBCF5}" destId="{608D9579-2B79-4665-A3C0-B84FBEED0B84}" srcOrd="0" destOrd="0" presId="urn:microsoft.com/office/officeart/2005/8/layout/bList2"/>
    <dgm:cxn modelId="{DAEB23EC-6A99-48FE-9892-253F806BB23F}" type="presParOf" srcId="{FEB6620E-22A1-4D58-8579-0A49FF3BBCF5}" destId="{5C61CBD6-84FA-407D-AC84-F142C05A5F16}" srcOrd="1" destOrd="0" presId="urn:microsoft.com/office/officeart/2005/8/layout/bList2"/>
    <dgm:cxn modelId="{EC07362B-F8A2-4BBB-9A6F-015482B56940}" type="presParOf" srcId="{FEB6620E-22A1-4D58-8579-0A49FF3BBCF5}" destId="{49FDF0BA-82F5-46B0-8FE8-41617F922BB4}" srcOrd="2" destOrd="0" presId="urn:microsoft.com/office/officeart/2005/8/layout/bList2"/>
    <dgm:cxn modelId="{6A83B8DE-EA4A-4CF9-B68A-2970F4FDEBD8}" type="presParOf" srcId="{FEB6620E-22A1-4D58-8579-0A49FF3BBCF5}" destId="{6F41ABEB-76A4-40D8-848C-AC1B0391246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109D5-8062-44C6-A188-7EEA3FC250EA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rgbClr val="FF99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21.07.2020 №474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0" y="554579"/>
        <a:ext cx="1105044" cy="473590"/>
      </dsp:txXfrm>
    </dsp:sp>
    <dsp:sp modelId="{7D7A0CB3-8A3E-478D-B421-F4FDD4F5905E}">
      <dsp:nvSpPr>
        <dsp:cNvPr id="0" name=""/>
        <dsp:cNvSpPr/>
      </dsp:nvSpPr>
      <dsp:spPr>
        <a:xfrm rot="5400000">
          <a:off x="3982815" y="-2875713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Указ Президента РФ «</a:t>
          </a:r>
          <a:r>
            <a:rPr lang="ru-RU" sz="20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 национальных целях развития Российской Федерации на период до 2030 года»</a:t>
          </a:r>
          <a:endParaRPr lang="ru-RU" sz="20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05044" y="52149"/>
        <a:ext cx="6731564" cy="925930"/>
      </dsp:txXfrm>
    </dsp:sp>
    <dsp:sp modelId="{3C0CEECF-BDEF-47E2-93BC-B90313E55232}">
      <dsp:nvSpPr>
        <dsp:cNvPr id="0" name=""/>
        <dsp:cNvSpPr/>
      </dsp:nvSpPr>
      <dsp:spPr>
        <a:xfrm rot="5400000">
          <a:off x="-236795" y="1426543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02.07.2021 №400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0" y="1742270"/>
        <a:ext cx="1105044" cy="473590"/>
      </dsp:txXfrm>
    </dsp:sp>
    <dsp:sp modelId="{4B5D6948-1CE6-4B06-BCB5-38A886864A79}">
      <dsp:nvSpPr>
        <dsp:cNvPr id="0" name=""/>
        <dsp:cNvSpPr/>
      </dsp:nvSpPr>
      <dsp:spPr>
        <a:xfrm rot="5400000">
          <a:off x="3982815" y="-1705559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Указ Президента РФ «О </a:t>
          </a:r>
          <a:r>
            <a:rPr lang="ru-RU" sz="20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Стратегии национальной безопасности Российской Федерации»</a:t>
          </a:r>
          <a:endParaRPr lang="ru-RU" sz="20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05044" y="1222303"/>
        <a:ext cx="6731564" cy="925930"/>
      </dsp:txXfrm>
    </dsp:sp>
    <dsp:sp modelId="{0EC38679-775D-45CD-93E9-319D2305FBF5}">
      <dsp:nvSpPr>
        <dsp:cNvPr id="0" name=""/>
        <dsp:cNvSpPr/>
      </dsp:nvSpPr>
      <dsp:spPr>
        <a:xfrm rot="5400000">
          <a:off x="-236795" y="2564854"/>
          <a:ext cx="1578634" cy="1105044"/>
        </a:xfrm>
        <a:prstGeom prst="chevron">
          <a:avLst/>
        </a:prstGeom>
        <a:solidFill>
          <a:srgbClr val="FF99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от 09.11.2022 № 809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0" y="2880581"/>
        <a:ext cx="1105044" cy="473590"/>
      </dsp:txXfrm>
    </dsp:sp>
    <dsp:sp modelId="{178D5454-9889-4344-9D62-D015C8869CFF}">
      <dsp:nvSpPr>
        <dsp:cNvPr id="0" name=""/>
        <dsp:cNvSpPr/>
      </dsp:nvSpPr>
      <dsp:spPr>
        <a:xfrm rot="5400000">
          <a:off x="3982815" y="-527750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05044" y="2400112"/>
        <a:ext cx="67315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A0B6-C5AB-4667-AFC7-B83DBCB3546E}">
      <dsp:nvSpPr>
        <dsp:cNvPr id="0" name=""/>
        <dsp:cNvSpPr/>
      </dsp:nvSpPr>
      <dsp:spPr>
        <a:xfrm>
          <a:off x="539778" y="160"/>
          <a:ext cx="4302981" cy="1198830"/>
        </a:xfrm>
        <a:prstGeom prst="doubleWave">
          <a:avLst/>
        </a:prstGeom>
        <a:solidFill>
          <a:schemeClr val="bg1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ФЕДЕРАЛЬНЫЕ ГОСУДАРСТВЕННЫЕ ОБРАЗОВАТЕЛЬНЫЕ СТАНДАРТЫ</a:t>
          </a:r>
          <a:endParaRPr lang="ru-RU" sz="1800" kern="1200" dirty="0">
            <a:solidFill>
              <a:srgbClr val="003399"/>
            </a:solidFill>
          </a:endParaRPr>
        </a:p>
      </dsp:txBody>
      <dsp:txXfrm>
        <a:off x="539778" y="150014"/>
        <a:ext cx="4302981" cy="899122"/>
      </dsp:txXfrm>
    </dsp:sp>
    <dsp:sp modelId="{F901EB89-A6C5-4282-A0DC-9CEF5639587E}">
      <dsp:nvSpPr>
        <dsp:cNvPr id="0" name=""/>
        <dsp:cNvSpPr/>
      </dsp:nvSpPr>
      <dsp:spPr>
        <a:xfrm>
          <a:off x="2466519" y="1261921"/>
          <a:ext cx="449499" cy="449499"/>
        </a:xfrm>
        <a:prstGeom prst="mathPlus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26100" y="1433809"/>
        <a:ext cx="330337" cy="105723"/>
      </dsp:txXfrm>
    </dsp:sp>
    <dsp:sp modelId="{3A0466B2-F658-410F-AFB5-E0D9FCBEDED4}">
      <dsp:nvSpPr>
        <dsp:cNvPr id="0" name=""/>
        <dsp:cNvSpPr/>
      </dsp:nvSpPr>
      <dsp:spPr>
        <a:xfrm>
          <a:off x="872826" y="1774351"/>
          <a:ext cx="3636885" cy="1056044"/>
        </a:xfrm>
        <a:prstGeom prst="doubleWav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ФЕДЕРАЛЬНЫЕ ОСНОВНЫЕ ОБЩЕОБРАЗОВАТЕЛЬНЫЕ ПРОГРАММЫ</a:t>
          </a:r>
          <a:endParaRPr lang="ru-RU" sz="1800" kern="1200" dirty="0">
            <a:solidFill>
              <a:srgbClr val="003399"/>
            </a:solidFill>
          </a:endParaRPr>
        </a:p>
      </dsp:txBody>
      <dsp:txXfrm>
        <a:off x="872826" y="1906357"/>
        <a:ext cx="3636885" cy="792033"/>
      </dsp:txXfrm>
    </dsp:sp>
    <dsp:sp modelId="{579C8561-6697-41B4-A711-9EC3BBE8F3FC}">
      <dsp:nvSpPr>
        <dsp:cNvPr id="0" name=""/>
        <dsp:cNvSpPr/>
      </dsp:nvSpPr>
      <dsp:spPr>
        <a:xfrm>
          <a:off x="2466519" y="2893326"/>
          <a:ext cx="449499" cy="449499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26100" y="3065214"/>
        <a:ext cx="330337" cy="105723"/>
      </dsp:txXfrm>
    </dsp:sp>
    <dsp:sp modelId="{3FC4E11F-20CA-4F3C-AB8B-B0883EA4B0ED}">
      <dsp:nvSpPr>
        <dsp:cNvPr id="0" name=""/>
        <dsp:cNvSpPr/>
      </dsp:nvSpPr>
      <dsp:spPr>
        <a:xfrm>
          <a:off x="1055183" y="3405916"/>
          <a:ext cx="3407330" cy="945421"/>
        </a:xfrm>
        <a:prstGeom prst="doubleWav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СОДЕРЖАТЕЛЬНОЕ ОБЕСПЕЧЕНИЕ</a:t>
          </a:r>
          <a:endParaRPr lang="ru-RU" sz="1800" kern="1200" dirty="0">
            <a:solidFill>
              <a:srgbClr val="003399"/>
            </a:solidFill>
          </a:endParaRPr>
        </a:p>
      </dsp:txBody>
      <dsp:txXfrm>
        <a:off x="1055183" y="3524094"/>
        <a:ext cx="3407330" cy="709065"/>
      </dsp:txXfrm>
    </dsp:sp>
    <dsp:sp modelId="{05202E82-51ED-4D29-AEF7-B263FA1A7FFC}">
      <dsp:nvSpPr>
        <dsp:cNvPr id="0" name=""/>
        <dsp:cNvSpPr/>
      </dsp:nvSpPr>
      <dsp:spPr>
        <a:xfrm rot="21599924">
          <a:off x="4959009" y="2031546"/>
          <a:ext cx="246449" cy="28829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959009" y="2089207"/>
        <a:ext cx="172514" cy="172979"/>
      </dsp:txXfrm>
    </dsp:sp>
    <dsp:sp modelId="{F0A7E7B4-722F-4869-9CD4-F19BC0B7B805}">
      <dsp:nvSpPr>
        <dsp:cNvPr id="0" name=""/>
        <dsp:cNvSpPr/>
      </dsp:nvSpPr>
      <dsp:spPr>
        <a:xfrm>
          <a:off x="5307759" y="726296"/>
          <a:ext cx="2039162" cy="2898745"/>
        </a:xfrm>
        <a:prstGeom prst="flowChartMultidocumen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ЕДИНОЕ СОДЕРЖАНИЕ ОБРАЗОВАНИЯ  </a:t>
          </a:r>
          <a:endParaRPr lang="ru-RU" sz="1700" kern="1200" dirty="0">
            <a:solidFill>
              <a:srgbClr val="003399"/>
            </a:solidFill>
          </a:endParaRPr>
        </a:p>
      </dsp:txBody>
      <dsp:txXfrm>
        <a:off x="5307759" y="1219485"/>
        <a:ext cx="1755473" cy="229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FF35B-1C6D-4C56-A770-2D775111A607}">
      <dsp:nvSpPr>
        <dsp:cNvPr id="0" name=""/>
        <dsp:cNvSpPr/>
      </dsp:nvSpPr>
      <dsp:spPr>
        <a:xfrm>
          <a:off x="0" y="0"/>
          <a:ext cx="78867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31.05.2021 № 286 "Об утверждении федерального государственного образовательного стандарта начального общего образования«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(с изменениями на 8 ноября 2022 года )</a:t>
          </a: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/>
          </a:r>
          <a:b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3319" y="0"/>
        <a:ext cx="6173380" cy="1359793"/>
      </dsp:txXfrm>
    </dsp:sp>
    <dsp:sp modelId="{ED0C6AFE-3F88-4B76-BD76-4F5E23F7683E}">
      <dsp:nvSpPr>
        <dsp:cNvPr id="0" name=""/>
        <dsp:cNvSpPr/>
      </dsp:nvSpPr>
      <dsp:spPr>
        <a:xfrm>
          <a:off x="135979" y="135979"/>
          <a:ext cx="157734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F3EB9-4750-4EDB-A21E-04F9983450BB}">
      <dsp:nvSpPr>
        <dsp:cNvPr id="0" name=""/>
        <dsp:cNvSpPr/>
      </dsp:nvSpPr>
      <dsp:spPr>
        <a:xfrm>
          <a:off x="0" y="1495772"/>
          <a:ext cx="78867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образования«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(с изменениями на 8 ноября 2022 года )</a:t>
          </a: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/>
          </a:r>
          <a:b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</a:br>
          <a:endParaRPr lang="ru-RU" sz="1500" kern="1200" dirty="0"/>
        </a:p>
      </dsp:txBody>
      <dsp:txXfrm>
        <a:off x="1713319" y="1495772"/>
        <a:ext cx="6173380" cy="1359793"/>
      </dsp:txXfrm>
    </dsp:sp>
    <dsp:sp modelId="{29D9DA09-2E4F-4DAF-B27D-2F47F09652D9}">
      <dsp:nvSpPr>
        <dsp:cNvPr id="0" name=""/>
        <dsp:cNvSpPr/>
      </dsp:nvSpPr>
      <dsp:spPr>
        <a:xfrm>
          <a:off x="135979" y="1631751"/>
          <a:ext cx="157734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581A-AA37-483D-9187-D73501A03452}">
      <dsp:nvSpPr>
        <dsp:cNvPr id="0" name=""/>
        <dsp:cNvSpPr/>
      </dsp:nvSpPr>
      <dsp:spPr>
        <a:xfrm>
          <a:off x="0" y="2991544"/>
          <a:ext cx="78867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Приказ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</a:t>
          </a:r>
          <a:endParaRPr lang="ru-RU" sz="1500" kern="1200" dirty="0"/>
        </a:p>
      </dsp:txBody>
      <dsp:txXfrm>
        <a:off x="1713319" y="2991544"/>
        <a:ext cx="6173380" cy="1359793"/>
      </dsp:txXfrm>
    </dsp:sp>
    <dsp:sp modelId="{5B7DB341-040B-464F-8A3C-9F73CF908F3C}">
      <dsp:nvSpPr>
        <dsp:cNvPr id="0" name=""/>
        <dsp:cNvSpPr/>
      </dsp:nvSpPr>
      <dsp:spPr>
        <a:xfrm>
          <a:off x="135979" y="3127524"/>
          <a:ext cx="157734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FEC9E-D6A5-4136-9679-2CC16D185000}">
      <dsp:nvSpPr>
        <dsp:cNvPr id="0" name=""/>
        <dsp:cNvSpPr/>
      </dsp:nvSpPr>
      <dsp:spPr>
        <a:xfrm>
          <a:off x="3153" y="42736"/>
          <a:ext cx="3610530" cy="1218818"/>
        </a:xfrm>
        <a:prstGeom prst="round2Diag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ОБЯЗАТЕЛЬНО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62651" y="102234"/>
        <a:ext cx="3491534" cy="1099822"/>
      </dsp:txXfrm>
    </dsp:sp>
    <dsp:sp modelId="{C08CE566-9E05-48D2-8E3A-D4148C456B3C}">
      <dsp:nvSpPr>
        <dsp:cNvPr id="0" name=""/>
        <dsp:cNvSpPr/>
      </dsp:nvSpPr>
      <dsp:spPr>
        <a:xfrm>
          <a:off x="364206" y="1261555"/>
          <a:ext cx="361053" cy="57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429"/>
              </a:lnTo>
              <a:lnTo>
                <a:pt x="361053" y="57442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B8BC2-AFCE-4120-8550-244394CA2798}">
      <dsp:nvSpPr>
        <dsp:cNvPr id="0" name=""/>
        <dsp:cNvSpPr/>
      </dsp:nvSpPr>
      <dsp:spPr>
        <a:xfrm>
          <a:off x="725259" y="1566259"/>
          <a:ext cx="1950109" cy="539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1-2 </a:t>
          </a:r>
          <a:r>
            <a:rPr lang="ru-RU" sz="3200" b="1" kern="12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41059" y="1582059"/>
        <a:ext cx="1918509" cy="507849"/>
      </dsp:txXfrm>
    </dsp:sp>
    <dsp:sp modelId="{467FDAD1-758B-48D3-9957-743CBA0D3BC7}">
      <dsp:nvSpPr>
        <dsp:cNvPr id="0" name=""/>
        <dsp:cNvSpPr/>
      </dsp:nvSpPr>
      <dsp:spPr>
        <a:xfrm>
          <a:off x="364206" y="1261555"/>
          <a:ext cx="361053" cy="1758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67"/>
              </a:lnTo>
              <a:lnTo>
                <a:pt x="361053" y="175826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1F08-59C0-4FDA-8A80-DA7316C581B3}">
      <dsp:nvSpPr>
        <dsp:cNvPr id="0" name=""/>
        <dsp:cNvSpPr/>
      </dsp:nvSpPr>
      <dsp:spPr>
        <a:xfrm>
          <a:off x="725259" y="2410413"/>
          <a:ext cx="1950109" cy="121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5-6, 10 </a:t>
          </a:r>
          <a:r>
            <a:rPr lang="ru-RU" sz="3200" b="1" kern="12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60957" y="2446111"/>
        <a:ext cx="1878713" cy="1147422"/>
      </dsp:txXfrm>
    </dsp:sp>
    <dsp:sp modelId="{826046C4-F168-40AC-95EC-394306D28BA3}">
      <dsp:nvSpPr>
        <dsp:cNvPr id="0" name=""/>
        <dsp:cNvSpPr/>
      </dsp:nvSpPr>
      <dsp:spPr>
        <a:xfrm>
          <a:off x="4223093" y="42736"/>
          <a:ext cx="3660453" cy="1218818"/>
        </a:xfrm>
        <a:prstGeom prst="round2Diag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ПО РЕШЕНИЮ ОО </a:t>
          </a:r>
          <a:r>
            <a:rPr lang="ru-RU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(при наличии условий и согласия родителей) (законных представителей)</a:t>
          </a:r>
          <a:endParaRPr lang="ru-RU" sz="2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282591" y="102234"/>
        <a:ext cx="3541457" cy="1099822"/>
      </dsp:txXfrm>
    </dsp:sp>
    <dsp:sp modelId="{953D9F76-193B-4067-8309-784A7279CA50}">
      <dsp:nvSpPr>
        <dsp:cNvPr id="0" name=""/>
        <dsp:cNvSpPr/>
      </dsp:nvSpPr>
      <dsp:spPr>
        <a:xfrm>
          <a:off x="4589138" y="1261555"/>
          <a:ext cx="366045" cy="914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113"/>
              </a:lnTo>
              <a:lnTo>
                <a:pt x="366045" y="914113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3A00A-D950-4811-8C4A-69E7D5D1CEE2}">
      <dsp:nvSpPr>
        <dsp:cNvPr id="0" name=""/>
        <dsp:cNvSpPr/>
      </dsp:nvSpPr>
      <dsp:spPr>
        <a:xfrm>
          <a:off x="4955183" y="1566259"/>
          <a:ext cx="1950109" cy="121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3-4 </a:t>
          </a:r>
          <a:r>
            <a:rPr lang="ru-RU" sz="3200" b="1" kern="12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990881" y="1601957"/>
        <a:ext cx="1878713" cy="1147422"/>
      </dsp:txXfrm>
    </dsp:sp>
    <dsp:sp modelId="{BCF03CEF-E655-4A74-AC1A-0812B5DAA317}">
      <dsp:nvSpPr>
        <dsp:cNvPr id="0" name=""/>
        <dsp:cNvSpPr/>
      </dsp:nvSpPr>
      <dsp:spPr>
        <a:xfrm>
          <a:off x="4589138" y="1261555"/>
          <a:ext cx="373221" cy="24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92"/>
              </a:lnTo>
              <a:lnTo>
                <a:pt x="373221" y="2472592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18028-7C8C-4B92-8401-1ADD3D536141}">
      <dsp:nvSpPr>
        <dsp:cNvPr id="0" name=""/>
        <dsp:cNvSpPr/>
      </dsp:nvSpPr>
      <dsp:spPr>
        <a:xfrm>
          <a:off x="4962360" y="3124738"/>
          <a:ext cx="1950109" cy="121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7-9 </a:t>
          </a:r>
          <a:r>
            <a:rPr lang="ru-RU" sz="3200" b="1" kern="12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кл</a:t>
          </a:r>
          <a:r>
            <a:rPr lang="ru-RU" sz="32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</a:t>
          </a:r>
          <a:endParaRPr lang="ru-RU" sz="32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998058" y="3160436"/>
        <a:ext cx="1878713" cy="1147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B3132-B7B7-4347-8141-528D9E5A9E8A}">
      <dsp:nvSpPr>
        <dsp:cNvPr id="0" name=""/>
        <dsp:cNvSpPr/>
      </dsp:nvSpPr>
      <dsp:spPr>
        <a:xfrm>
          <a:off x="0" y="4131"/>
          <a:ext cx="7886700" cy="3251227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«</a:t>
          </a: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разрабатывают образовательные программы </a:t>
          </a:r>
          <a:r>
            <a:rPr lang="ru-RU" sz="18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 соответстви</a:t>
          </a: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и с федеральными государственными образовательными стандартами и соответствующими </a:t>
          </a:r>
          <a:r>
            <a:rPr lang="ru-RU" sz="18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федеральными основными общеобразовательными программами. Содержание и планируемые результаты </a:t>
          </a: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разработанных образовательными организациями образовательных программ </a:t>
          </a:r>
          <a:r>
            <a:rPr lang="ru-RU" sz="18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должны быть не ниже </a:t>
          </a: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соответствующих содержания и планируемых результатов федеральных основных общеобразовательных программ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.»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58712" y="162843"/>
        <a:ext cx="7569276" cy="2933803"/>
      </dsp:txXfrm>
    </dsp:sp>
    <dsp:sp modelId="{4567495C-09F6-47E8-9838-E5BA80632380}">
      <dsp:nvSpPr>
        <dsp:cNvPr id="0" name=""/>
        <dsp:cNvSpPr/>
      </dsp:nvSpPr>
      <dsp:spPr>
        <a:xfrm>
          <a:off x="0" y="3255358"/>
          <a:ext cx="7886700" cy="109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!!!! </a:t>
          </a:r>
          <a:r>
            <a:rPr lang="ru-RU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«ООП подлежат приведению в соответствие с ФОО </a:t>
          </a:r>
          <a:r>
            <a:rPr lang="ru-RU" sz="2000" b="1" u="sng" kern="1200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1 сентября 2023 года</a:t>
          </a:r>
          <a:r>
            <a:rPr lang="ru-RU" sz="2000" b="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» </a:t>
          </a:r>
          <a:r>
            <a:rPr lang="ru-RU" sz="2000" b="0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(пункт 4 статьи 3 Федерального закона № 371-ФЗ)</a:t>
          </a:r>
          <a:endParaRPr lang="ru-RU" sz="2000" b="0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0" y="3255358"/>
        <a:ext cx="7886700" cy="1091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3D1A-9339-427D-B6E7-B904456C7230}">
      <dsp:nvSpPr>
        <dsp:cNvPr id="0" name=""/>
        <dsp:cNvSpPr/>
      </dsp:nvSpPr>
      <dsp:spPr>
        <a:xfrm>
          <a:off x="3154679" y="531"/>
          <a:ext cx="473202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u="sng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Разрабатывают</a:t>
          </a:r>
          <a:r>
            <a:rPr lang="ru-RU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ООП </a:t>
          </a:r>
          <a:r>
            <a:rPr lang="ru-RU" sz="2800" b="1" u="sng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</a:t>
          </a:r>
          <a:r>
            <a:rPr lang="ru-RU" sz="28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2800" b="1" u="sng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соответствии </a:t>
          </a:r>
          <a:r>
            <a:rPr lang="ru-RU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с ФГОС и ФОП</a:t>
          </a:r>
          <a:endParaRPr lang="ru-RU" sz="28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154679" y="259476"/>
        <a:ext cx="3955185" cy="1553669"/>
      </dsp:txXfrm>
    </dsp:sp>
    <dsp:sp modelId="{74F76D25-EA6B-4EDE-8911-ED570A0E46BC}">
      <dsp:nvSpPr>
        <dsp:cNvPr id="0" name=""/>
        <dsp:cNvSpPr/>
      </dsp:nvSpPr>
      <dsp:spPr>
        <a:xfrm>
          <a:off x="0" y="531"/>
          <a:ext cx="3154680" cy="2071559"/>
        </a:xfrm>
        <a:prstGeom prst="round2Diag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п.6.1 ст.12 ФЗ № 273-ФЗ 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01125" y="101656"/>
        <a:ext cx="2952430" cy="1869309"/>
      </dsp:txXfrm>
    </dsp:sp>
    <dsp:sp modelId="{46CF9791-762D-4056-A046-74EE928319BC}">
      <dsp:nvSpPr>
        <dsp:cNvPr id="0" name=""/>
        <dsp:cNvSpPr/>
      </dsp:nvSpPr>
      <dsp:spPr>
        <a:xfrm>
          <a:off x="3154679" y="2279246"/>
          <a:ext cx="473202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u="sng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Вправе</a:t>
          </a:r>
          <a:r>
            <a:rPr lang="ru-RU" sz="28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2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непосредственно применять ФОП</a:t>
          </a:r>
          <a:endParaRPr lang="ru-RU" sz="2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154679" y="2538191"/>
        <a:ext cx="3955185" cy="1553669"/>
      </dsp:txXfrm>
    </dsp:sp>
    <dsp:sp modelId="{C7036EDA-7876-4846-86E6-333F80FDBE34}">
      <dsp:nvSpPr>
        <dsp:cNvPr id="0" name=""/>
        <dsp:cNvSpPr/>
      </dsp:nvSpPr>
      <dsp:spPr>
        <a:xfrm>
          <a:off x="0" y="2279246"/>
          <a:ext cx="3154680" cy="2071559"/>
        </a:xfrm>
        <a:prstGeom prst="round2Diag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rPr>
            <a:t>п.6.4 ст.12 ФЗ № 273-ФЗ 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01125" y="2380371"/>
        <a:ext cx="2952430" cy="1869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089C3-5C99-4562-A0DD-142C28DBCADB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3C30C-5B06-4603-82AD-532FDD37B9EC}">
      <dsp:nvSpPr>
        <dsp:cNvPr id="0" name=""/>
        <dsp:cNvSpPr/>
      </dsp:nvSpPr>
      <dsp:spPr>
        <a:xfrm>
          <a:off x="799884" y="650565"/>
          <a:ext cx="7063861" cy="118522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п.18.25 ФОП СОО  «Особенности оценки по отдельному учебному предмету фиксируются в приложении к ООП СОО» (в том числе график контрольных мероприятий)</a:t>
          </a:r>
          <a:endParaRPr lang="ru-RU" sz="16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99884" y="650565"/>
        <a:ext cx="7063861" cy="1185224"/>
      </dsp:txXfrm>
    </dsp:sp>
    <dsp:sp modelId="{AA4097E6-BD96-4E55-A7E3-16E932AD60C1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E4EF6-7C9E-496C-B30D-392AA3BDE096}">
      <dsp:nvSpPr>
        <dsp:cNvPr id="0" name=""/>
        <dsp:cNvSpPr/>
      </dsp:nvSpPr>
      <dsp:spPr>
        <a:xfrm>
          <a:off x="799884" y="2104390"/>
          <a:ext cx="7063861" cy="200754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п.129.2.4.11 ФОП СОО  «</a:t>
          </a:r>
          <a:r>
            <a:rPr lang="ru-RU" sz="1600" b="1" u="sng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Оценке</a:t>
          </a: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должна подвергаться не только защита реализованного проекта, но и </a:t>
          </a:r>
          <a:r>
            <a:rPr lang="ru-RU" sz="1600" b="1" u="sng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динамика изменений</a:t>
          </a: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, внесенных в проект от момента замысла (процедуры защиты проектной идеи) </a:t>
          </a:r>
          <a:r>
            <a:rPr lang="ru-RU" sz="1600" b="1" u="sng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до воплощения</a:t>
          </a: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 </a:t>
          </a:r>
          <a:r>
            <a:rPr lang="ru-RU" sz="1600" b="1" u="sng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Для оценки проектной работы создается экспертная комиссия</a:t>
          </a:r>
          <a:r>
            <a:rPr lang="ru-RU" sz="16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, в которую входят педагоги и представители администрации образовательных организаций, представители местного сообщества и тех сфер деятельности, в рамках которых выполняются проектные работы.». </a:t>
          </a:r>
          <a:endParaRPr lang="ru-RU" sz="16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799884" y="2104390"/>
        <a:ext cx="7063861" cy="2007541"/>
      </dsp:txXfrm>
    </dsp:sp>
    <dsp:sp modelId="{0453A4A2-D464-4F3D-9177-B8897F0B34EB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2E6B7-779A-48E7-882A-A340F67B4DD7}">
      <dsp:nvSpPr>
        <dsp:cNvPr id="0" name=""/>
        <dsp:cNvSpPr/>
      </dsp:nvSpPr>
      <dsp:spPr>
        <a:xfrm>
          <a:off x="24586" y="5419"/>
          <a:ext cx="2391265" cy="47990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и (или) учебного пособия </a:t>
          </a:r>
          <a:r>
            <a:rPr lang="ru-RU" sz="1200" b="1" kern="1200" dirty="0" smtClean="0"/>
            <a:t>в печатной форме</a:t>
          </a:r>
          <a:r>
            <a:rPr lang="ru-RU" sz="1200" kern="1200" dirty="0" smtClean="0"/>
            <a:t>, выпущенных организациями, входящими в перечень организаций, осуществляющих выпуск учебных пособий, </a:t>
          </a:r>
          <a:r>
            <a:rPr lang="ru-RU" sz="1200" b="1" kern="1200" dirty="0" smtClean="0"/>
            <a:t>на каждого обучающегося</a:t>
          </a:r>
          <a:r>
            <a:rPr lang="ru-RU" sz="1200" kern="1200" dirty="0" smtClean="0"/>
            <a:t> по учебным предметам: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русский язык, математика, окружающий мир, литературное чтение, иностранные языки,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и (или) учебного пособия </a:t>
          </a:r>
          <a:r>
            <a:rPr lang="ru-RU" sz="1200" b="1" kern="1200" dirty="0" smtClean="0"/>
            <a:t>в печатной и (или) электронной форме </a:t>
          </a:r>
          <a:r>
            <a:rPr lang="ru-RU" sz="1200" kern="1200" dirty="0" smtClean="0"/>
            <a:t>(по остальным предметам обязательной части учебного плана и части, формируемой участниками образовательных отношений)  </a:t>
          </a:r>
          <a:endParaRPr lang="ru-RU" sz="1200" kern="1200" dirty="0"/>
        </a:p>
      </dsp:txBody>
      <dsp:txXfrm>
        <a:off x="80616" y="61449"/>
        <a:ext cx="2279205" cy="4742984"/>
      </dsp:txXfrm>
    </dsp:sp>
    <dsp:sp modelId="{041E7231-D142-423F-807E-047EC8BA07DB}">
      <dsp:nvSpPr>
        <dsp:cNvPr id="0" name=""/>
        <dsp:cNvSpPr/>
      </dsp:nvSpPr>
      <dsp:spPr>
        <a:xfrm>
          <a:off x="24586" y="3263794"/>
          <a:ext cx="2391265" cy="834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НОО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86" y="3263794"/>
        <a:ext cx="1683989" cy="834854"/>
      </dsp:txXfrm>
    </dsp:sp>
    <dsp:sp modelId="{461EB2BE-B297-44F7-BA51-9956C34D2E15}">
      <dsp:nvSpPr>
        <dsp:cNvPr id="0" name=""/>
        <dsp:cNvSpPr/>
      </dsp:nvSpPr>
      <dsp:spPr>
        <a:xfrm>
          <a:off x="1776221" y="3419361"/>
          <a:ext cx="836942" cy="8369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8BD7-651A-4D4B-8A06-A332149A0762}">
      <dsp:nvSpPr>
        <dsp:cNvPr id="0" name=""/>
        <dsp:cNvSpPr/>
      </dsp:nvSpPr>
      <dsp:spPr>
        <a:xfrm>
          <a:off x="2820511" y="9123"/>
          <a:ext cx="2391265" cy="479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и (или) учебного пособия </a:t>
          </a:r>
          <a:r>
            <a:rPr lang="ru-RU" sz="1200" b="1" kern="1200" dirty="0" smtClean="0"/>
            <a:t>в печатной форме</a:t>
          </a:r>
          <a:r>
            <a:rPr lang="ru-RU" sz="1200" kern="1200" dirty="0" smtClean="0"/>
            <a:t>, выпущенных организациями, входящими в перечень организаций, осуществляющих выпуск учебных пособий, </a:t>
          </a:r>
          <a:r>
            <a:rPr lang="ru-RU" sz="1200" b="1" kern="1200" dirty="0" smtClean="0"/>
            <a:t>на каждого обучающегося</a:t>
          </a:r>
          <a:r>
            <a:rPr lang="ru-RU" sz="1200" kern="1200" dirty="0" smtClean="0"/>
            <a:t> по учебным предметам: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русский язык, математика, физика, химия, биология, литература, география, история, обществознание, иностранные языки, информатика,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и (или) учебного пособия </a:t>
          </a:r>
          <a:r>
            <a:rPr lang="ru-RU" sz="1200" b="1" kern="1200" dirty="0" smtClean="0"/>
            <a:t>в печатной и (или) электронной форме</a:t>
          </a:r>
          <a:r>
            <a:rPr lang="ru-RU" sz="1200" kern="1200" dirty="0" smtClean="0"/>
            <a:t> (по остальным предметам).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876541" y="65153"/>
        <a:ext cx="2279205" cy="4735576"/>
      </dsp:txXfrm>
    </dsp:sp>
    <dsp:sp modelId="{24E27020-2B8B-459F-9753-752BC59F850E}">
      <dsp:nvSpPr>
        <dsp:cNvPr id="0" name=""/>
        <dsp:cNvSpPr/>
      </dsp:nvSpPr>
      <dsp:spPr>
        <a:xfrm>
          <a:off x="2820511" y="3297440"/>
          <a:ext cx="2391265" cy="76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ООО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0511" y="3297440"/>
        <a:ext cx="1683989" cy="767562"/>
      </dsp:txXfrm>
    </dsp:sp>
    <dsp:sp modelId="{EDFF3ADF-7B7B-482B-AED4-649038177B72}">
      <dsp:nvSpPr>
        <dsp:cNvPr id="0" name=""/>
        <dsp:cNvSpPr/>
      </dsp:nvSpPr>
      <dsp:spPr>
        <a:xfrm>
          <a:off x="4572145" y="3419361"/>
          <a:ext cx="836942" cy="8369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D9579-2B79-4665-A3C0-B84FBEED0B84}">
      <dsp:nvSpPr>
        <dsp:cNvPr id="0" name=""/>
        <dsp:cNvSpPr/>
      </dsp:nvSpPr>
      <dsp:spPr>
        <a:xfrm>
          <a:off x="5616436" y="1706"/>
          <a:ext cx="2391265" cy="4806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</a:t>
          </a:r>
          <a:r>
            <a:rPr lang="ru-RU" sz="1200" b="1" kern="1200" dirty="0" smtClean="0"/>
            <a:t>в печатной и (или) электронной форме</a:t>
          </a:r>
          <a:r>
            <a:rPr lang="ru-RU" sz="1200" kern="1200" dirty="0" smtClean="0"/>
            <a:t>, достаточного для освоения программы учебного предмета </a:t>
          </a:r>
          <a:r>
            <a:rPr lang="ru-RU" sz="1200" b="1" kern="1200" dirty="0" smtClean="0"/>
            <a:t>на каждого обучающегося </a:t>
          </a:r>
          <a:r>
            <a:rPr lang="ru-RU" sz="1200" kern="1200" dirty="0" smtClean="0"/>
            <a:t>по каждому учебному предмету, входящему в обязательную часть учебного плана;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 менее 1 учебника </a:t>
          </a:r>
          <a:r>
            <a:rPr lang="ru-RU" sz="1200" b="1" kern="1200" dirty="0" smtClean="0"/>
            <a:t>в печатной и (или) электронной форме или учебного пособия</a:t>
          </a:r>
          <a:r>
            <a:rPr lang="ru-RU" sz="1200" kern="1200" dirty="0" smtClean="0"/>
            <a:t> </a:t>
          </a:r>
          <a:r>
            <a:rPr lang="ru-RU" sz="1200" b="1" kern="1200" dirty="0" smtClean="0"/>
            <a:t>на каждого обучающегося</a:t>
          </a:r>
          <a:r>
            <a:rPr lang="ru-RU" sz="1200" kern="1200" dirty="0" smtClean="0"/>
            <a:t> по каждому учебному предмету, входящему в часть, формируемую участниками образовательных отношений, учебного плана.</a:t>
          </a:r>
          <a:endParaRPr lang="ru-RU" sz="12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5672466" y="57736"/>
        <a:ext cx="2279205" cy="4750410"/>
      </dsp:txXfrm>
    </dsp:sp>
    <dsp:sp modelId="{49FDF0BA-82F5-46B0-8FE8-41617F922BB4}">
      <dsp:nvSpPr>
        <dsp:cNvPr id="0" name=""/>
        <dsp:cNvSpPr/>
      </dsp:nvSpPr>
      <dsp:spPr>
        <a:xfrm>
          <a:off x="5616436" y="3297440"/>
          <a:ext cx="2391265" cy="76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СОО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6436" y="3297440"/>
        <a:ext cx="1683989" cy="767562"/>
      </dsp:txXfrm>
    </dsp:sp>
    <dsp:sp modelId="{6F41ABEB-76A4-40D8-848C-AC1B0391246A}">
      <dsp:nvSpPr>
        <dsp:cNvPr id="0" name=""/>
        <dsp:cNvSpPr/>
      </dsp:nvSpPr>
      <dsp:spPr>
        <a:xfrm>
          <a:off x="7368070" y="3419361"/>
          <a:ext cx="836942" cy="8369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81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3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75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6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2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2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22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4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4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7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olkko@mo73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publication.pravo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9"/>
            <a:ext cx="5643602" cy="125546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Министерство просвещения </a:t>
            </a:r>
            <a:br>
              <a:rPr lang="ru-RU" alt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 воспитания Ульяновской области</a:t>
            </a:r>
            <a:br>
              <a:rPr lang="ru-RU" alt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по надзору и контролю </a:t>
            </a:r>
            <a:b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сфере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15369" cy="26642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</p:spPr>
        <p:txBody>
          <a:bodyPr anchor="ctr" anchorCtr="0">
            <a:noAutofit/>
          </a:bodyPr>
          <a:lstStyle/>
          <a:p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 нарушений обязательных требований: новые требования законодательства об образовании при реализации основных общеобразовательных программ</a:t>
            </a:r>
            <a:endParaRPr lang="ru-RU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864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7544" y="5229200"/>
            <a:ext cx="8215369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Минаева Наталья Николаевна, </a:t>
            </a:r>
            <a:endParaRPr lang="ru-RU" alt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</a:t>
            </a:r>
            <a:r>
              <a:rPr lang="ru-RU" alt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онсультант отдела государственного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контроля (</a:t>
            </a:r>
            <a:r>
              <a:rPr lang="ru-RU" alt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надзора) в сфере образования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457200" y="404664"/>
            <a:ext cx="8229600" cy="864096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Надо ли разрабатывать </a:t>
            </a:r>
            <a:r>
              <a:rPr lang="ru-RU" sz="36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ООП?</a:t>
            </a:r>
            <a:endParaRPr lang="ru-RU" sz="3600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23285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" y="116632"/>
            <a:ext cx="912960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9" y="274638"/>
            <a:ext cx="91440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3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2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2" t="4768" r="10604" b="1479"/>
          <a:stretch/>
        </p:blipFill>
        <p:spPr>
          <a:xfrm>
            <a:off x="265548" y="116633"/>
            <a:ext cx="8612904" cy="623971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34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 системы оценки СОО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9361"/>
              </p:ext>
            </p:extLst>
          </p:nvPr>
        </p:nvGraphicFramePr>
        <p:xfrm>
          <a:off x="596900" y="155679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8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" y="0"/>
            <a:ext cx="909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92"/>
            <a:ext cx="9144001" cy="68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5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Введение учебников из </a:t>
            </a:r>
            <a:r>
              <a:rPr lang="ru-RU" b="1" dirty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ФПУ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66" y="1484784"/>
            <a:ext cx="8340468" cy="469217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4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159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учебными </a:t>
            </a: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изданиями </a:t>
            </a:r>
            <a:b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(ч.2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ст.18 Федерального закона № </a:t>
            </a: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273-ФЗ):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6418"/>
              </p:ext>
            </p:extLst>
          </p:nvPr>
        </p:nvGraphicFramePr>
        <p:xfrm>
          <a:off x="489496" y="1330313"/>
          <a:ext cx="8229600" cy="480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6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Системообразующие документы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60605"/>
              </p:ext>
            </p:extLst>
          </p:nvPr>
        </p:nvGraphicFramePr>
        <p:xfrm>
          <a:off x="594061" y="156713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714006" y="4307652"/>
            <a:ext cx="6883213" cy="1817111"/>
            <a:chOff x="1879442" y="4796736"/>
            <a:chExt cx="6883213" cy="1817111"/>
          </a:xfrm>
        </p:grpSpPr>
        <p:sp>
          <p:nvSpPr>
            <p:cNvPr id="40" name="Прямоугольник с двумя скругленными соседними углами 39"/>
            <p:cNvSpPr/>
            <p:nvPr/>
          </p:nvSpPr>
          <p:spPr>
            <a:xfrm rot="5400000">
              <a:off x="4726029" y="2702842"/>
              <a:ext cx="1064418" cy="675759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>
            <a:xfrm>
              <a:off x="2797193" y="4796736"/>
              <a:ext cx="5965462" cy="744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3335" rIns="13335" bIns="1333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1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7709" y="5031868"/>
            <a:ext cx="1146298" cy="1637567"/>
            <a:chOff x="0" y="2887947"/>
            <a:chExt cx="1146298" cy="1637567"/>
          </a:xfrm>
        </p:grpSpPr>
        <p:sp>
          <p:nvSpPr>
            <p:cNvPr id="43" name="Шеврон 42"/>
            <p:cNvSpPr/>
            <p:nvPr/>
          </p:nvSpPr>
          <p:spPr>
            <a:xfrm rot="5400000">
              <a:off x="-245635" y="3133582"/>
              <a:ext cx="1637567" cy="11462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Шеврон 4"/>
            <p:cNvSpPr txBox="1"/>
            <p:nvPr/>
          </p:nvSpPr>
          <p:spPr>
            <a:xfrm>
              <a:off x="1" y="3461096"/>
              <a:ext cx="1146297" cy="491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о</a:t>
              </a:r>
              <a:r>
                <a:rPr lang="ru-RU" sz="15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т 17.05.2023 №358</a:t>
              </a:r>
              <a:endParaRPr lang="ru-RU" sz="15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741824" y="3886035"/>
            <a:ext cx="6729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Указ Президента РФ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43263" y="5226365"/>
            <a:ext cx="684076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Указ Президента РФ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«О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Стратегии комплексной безопасности детей в Российской Федерации на период до 2030 года» </a:t>
            </a:r>
            <a:b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426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Наши контакты: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2"/>
              </a:rPr>
              <a:t>olkko@mo73.ru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Телефон отдела государственного контроля (надзора) в сфере образования: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8(8422) </a:t>
            </a:r>
            <a:r>
              <a:rPr lang="en-US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63-04-0</a:t>
            </a:r>
            <a:r>
              <a:rPr lang="ru-RU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Начальник отдела - (доб. 313)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Консультант -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(доб. 314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Главный специалист – эксперт -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(доб.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324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6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ЕДИНОЕ ОБРАЗОВАТЕЛЬНОЕ </a:t>
            </a:r>
            <a:r>
              <a:rPr lang="ru-RU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ПРОСТРАНСТВО</a:t>
            </a:r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400" dirty="0">
              <a:solidFill>
                <a:srgbClr val="000099"/>
              </a:solidFill>
            </a:endParaRPr>
          </a:p>
        </p:txBody>
      </p:sp>
      <p:graphicFrame>
        <p:nvGraphicFramePr>
          <p:cNvPr id="10" name="Объект 9">
            <a:hlinkClick r:id="" action="ppaction://hlinkshowjump?jump=firstslide" highlightClick="1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925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3300">
            <a:off x="7740650" y="449263"/>
            <a:ext cx="1455738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3300">
            <a:off x="48370" y="2218522"/>
            <a:ext cx="1455738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5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Федеральные государственные образовательные стандарты </a:t>
            </a:r>
            <a:r>
              <a:rPr lang="ru-RU" sz="3200" b="1" dirty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(обновленные)</a:t>
            </a:r>
            <a:endParaRPr lang="ru-RU" sz="3200" dirty="0">
              <a:solidFill>
                <a:srgbClr val="0033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52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03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6172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8678"/>
            <a:ext cx="8640960" cy="864097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Переход на ФГОС в 2023-2024 </a:t>
            </a:r>
            <a:r>
              <a:rPr lang="ru-RU" sz="3600" b="1" dirty="0" err="1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уч.г</a:t>
            </a:r>
            <a:r>
              <a:rPr lang="ru-RU" sz="36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36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784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97352"/>
            <a:ext cx="9144000" cy="124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47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закон </a:t>
            </a:r>
            <a:r>
              <a:rPr lang="ru-RU" sz="2000" b="1" dirty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24.09.2022 № </a:t>
            </a:r>
            <a:r>
              <a:rPr lang="ru-RU" sz="20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371-ФЗ </a:t>
            </a:r>
            <a:br>
              <a:rPr lang="ru-RU" sz="20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 внесении изменений в Федеральный закон «Об образовании в Российской Федерации» и статью 1 Федерального закона «Об обязательных требованиях в Российской Федерации»</a:t>
            </a:r>
            <a:endParaRPr lang="ru-RU" sz="1800" b="1" dirty="0">
              <a:solidFill>
                <a:srgbClr val="0033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79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5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Регистрация ФООП </a:t>
            </a:r>
            <a:r>
              <a:rPr lang="ru-RU" b="1" u="sng" dirty="0" smtClean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12.07.2023</a:t>
            </a:r>
            <a:endParaRPr lang="ru-RU" u="sng" dirty="0">
              <a:solidFill>
                <a:srgbClr val="003399"/>
              </a:solidFill>
            </a:endParaRPr>
          </a:p>
        </p:txBody>
      </p:sp>
      <p:pic>
        <p:nvPicPr>
          <p:cNvPr id="1026" name="Picture 2" descr="https://static.edsoo.ru/projects/fop/images/elementar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1"/>
            <a:ext cx="1224136" cy="1224136"/>
          </a:xfrm>
          <a:prstGeom prst="rect">
            <a:avLst/>
          </a:prstGeom>
          <a:solidFill>
            <a:srgbClr val="FF9999"/>
          </a:solidFill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8" name="Picture 4" descr="https://static.edsoo.ru/projects/fop/images/bas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4" y="3189628"/>
            <a:ext cx="1181100" cy="11811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30" name="Picture 6" descr="https://static.edsoo.ru/projects/fop/images/intermedi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4" y="4838558"/>
            <a:ext cx="1181100" cy="118110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131639" y="1518526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просвещения Российской Федерации от 18.05.2023 № 372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"Об утверждении федеральной образовательной программы начального общего образования"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(Зарегистрирован 12.07.2023 № 74229)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просвещения Российской Федерации от 18.05.2023 № 370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"Об утверждении федеральной образовательной программы основного общего образования"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(Зарегистрирован 12.07.2023 № 74223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просвещения Российской Федерации от 18.05.2023 № 371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"Об утверждении федеральной образовательной программы среднего общего образования"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(Зарегистрирован 12.07.2023 № 74228)</a:t>
            </a:r>
          </a:p>
        </p:txBody>
      </p:sp>
    </p:spTree>
    <p:extLst>
      <p:ext uri="{BB962C8B-B14F-4D97-AF65-F5344CB8AC3E}">
        <p14:creationId xmlns:p14="http://schemas.microsoft.com/office/powerpoint/2010/main" val="967324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2314"/>
            <a:ext cx="8229600" cy="4603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ФООП размещены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9588"/>
            <a:ext cx="8229600" cy="584841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Официальный интернет - портал правовой информации</a:t>
            </a:r>
            <a:endParaRPr lang="en-US" sz="20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1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(http</a:t>
            </a:r>
            <a:r>
              <a:rPr lang="ru-RU" sz="1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publication.pravo.gov.ru</a:t>
            </a:r>
            <a:r>
              <a:rPr lang="ru-RU" sz="1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>
              <a:solidFill>
                <a:schemeClr val="tx2"/>
              </a:solidFill>
            </a:endParaRPr>
          </a:p>
          <a:p>
            <a:endParaRPr lang="ru-RU" u="sng" dirty="0">
              <a:solidFill>
                <a:schemeClr val="tx2"/>
              </a:solidFill>
            </a:endParaRPr>
          </a:p>
          <a:p>
            <a:endParaRPr lang="ru-RU" u="sng" dirty="0" smtClean="0">
              <a:solidFill>
                <a:schemeClr val="tx2"/>
              </a:solidFill>
            </a:endParaRPr>
          </a:p>
          <a:p>
            <a:endParaRPr lang="ru-RU" u="sng" dirty="0">
              <a:solidFill>
                <a:schemeClr val="tx2"/>
              </a:solidFill>
            </a:endParaRPr>
          </a:p>
          <a:p>
            <a:endParaRPr lang="ru-RU" u="sng" dirty="0" smtClean="0">
              <a:solidFill>
                <a:schemeClr val="tx2"/>
              </a:solidFill>
            </a:endParaRPr>
          </a:p>
          <a:p>
            <a:endParaRPr lang="ru-RU" sz="20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</a:t>
            </a:r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общего образования (www.edsoo.ru</a:t>
            </a:r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5" name="Picture 1" descr="Официальный интернет-портал правовой инфор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9487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T Sans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ira Sans Condensed"/>
              </a:rPr>
              <a:t>Официальный интернет-портал правовой информации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989" t="-198" r="10545" b="9377"/>
          <a:stretch/>
        </p:blipFill>
        <p:spPr>
          <a:xfrm>
            <a:off x="4098990" y="1729747"/>
            <a:ext cx="4613713" cy="282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26336" t="8504" r="27690"/>
          <a:stretch/>
        </p:blipFill>
        <p:spPr>
          <a:xfrm>
            <a:off x="457200" y="1774206"/>
            <a:ext cx="1502958" cy="17677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25165" t="3890" r="27285"/>
          <a:stretch/>
        </p:blipFill>
        <p:spPr>
          <a:xfrm>
            <a:off x="812523" y="2735557"/>
            <a:ext cx="1421614" cy="20052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l="25684" t="4420" r="27240"/>
          <a:stretch/>
        </p:blipFill>
        <p:spPr>
          <a:xfrm>
            <a:off x="1811332" y="2208507"/>
            <a:ext cx="1585551" cy="21012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804" y="5229985"/>
            <a:ext cx="2328119" cy="13089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311" y="5229985"/>
            <a:ext cx="2259553" cy="12703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/>
          <a:srcRect l="8104" t="801" r="9624"/>
          <a:stretch/>
        </p:blipFill>
        <p:spPr>
          <a:xfrm>
            <a:off x="717773" y="5282087"/>
            <a:ext cx="2054002" cy="1392421"/>
          </a:xfrm>
          <a:prstGeom prst="rect">
            <a:avLst/>
          </a:prstGeom>
        </p:spPr>
      </p:pic>
      <p:sp>
        <p:nvSpPr>
          <p:cNvPr id="6" name="AutoShape 2" descr="https://static.edsoo.ru/projects/edsoo/assets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96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989" y="359261"/>
            <a:ext cx="8640960" cy="62646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55713" y="1964043"/>
            <a:ext cx="4307167" cy="820415"/>
          </a:xfrm>
          <a:prstGeom prst="rect">
            <a:avLst/>
          </a:prstGeom>
          <a:solidFill>
            <a:srgbClr val="DDE9F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981551"/>
            <a:ext cx="8157043" cy="5653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6499" y="836712"/>
            <a:ext cx="7641925" cy="8760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4345"/>
            <a:ext cx="8229600" cy="1143000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класс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95989" y="1950479"/>
            <a:ext cx="8362819" cy="4673478"/>
            <a:chOff x="391698" y="2000556"/>
            <a:chExt cx="8362819" cy="4673478"/>
          </a:xfrm>
        </p:grpSpPr>
        <p:sp>
          <p:nvSpPr>
            <p:cNvPr id="13" name="Полилиния 12"/>
            <p:cNvSpPr/>
            <p:nvPr/>
          </p:nvSpPr>
          <p:spPr>
            <a:xfrm>
              <a:off x="706767" y="3398777"/>
              <a:ext cx="4075727" cy="1700864"/>
            </a:xfrm>
            <a:custGeom>
              <a:avLst/>
              <a:gdLst>
                <a:gd name="connsiteX0" fmla="*/ 0 w 3729535"/>
                <a:gd name="connsiteY0" fmla="*/ 0 h 686714"/>
                <a:gd name="connsiteX1" fmla="*/ 3729535 w 3729535"/>
                <a:gd name="connsiteY1" fmla="*/ 0 h 686714"/>
                <a:gd name="connsiteX2" fmla="*/ 3729535 w 3729535"/>
                <a:gd name="connsiteY2" fmla="*/ 686714 h 686714"/>
                <a:gd name="connsiteX3" fmla="*/ 0 w 3729535"/>
                <a:gd name="connsiteY3" fmla="*/ 686714 h 686714"/>
                <a:gd name="connsiteX4" fmla="*/ 0 w 3729535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5" h="686714">
                  <a:moveTo>
                    <a:pt x="0" y="0"/>
                  </a:moveTo>
                  <a:lnTo>
                    <a:pt x="3729535" y="0"/>
                  </a:lnTo>
                  <a:lnTo>
                    <a:pt x="3729535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БЕЗ </a:t>
              </a:r>
              <a:r>
                <a:rPr lang="ru-RU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ИЗМЕНЕНИЙ</a:t>
              </a:r>
              <a:endParaRPr lang="ru-RU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1698" y="5055448"/>
              <a:ext cx="294600" cy="294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759808" y="4873148"/>
              <a:ext cx="3729535" cy="686714"/>
            </a:xfrm>
            <a:custGeom>
              <a:avLst/>
              <a:gdLst>
                <a:gd name="connsiteX0" fmla="*/ 0 w 3729535"/>
                <a:gd name="connsiteY0" fmla="*/ 0 h 686714"/>
                <a:gd name="connsiteX1" fmla="*/ 3729535 w 3729535"/>
                <a:gd name="connsiteY1" fmla="*/ 0 h 686714"/>
                <a:gd name="connsiteX2" fmla="*/ 3729535 w 3729535"/>
                <a:gd name="connsiteY2" fmla="*/ 686714 h 686714"/>
                <a:gd name="connsiteX3" fmla="*/ 0 w 3729535"/>
                <a:gd name="connsiteY3" fmla="*/ 686714 h 686714"/>
                <a:gd name="connsiteX4" fmla="*/ 0 w 3729535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5" h="686714">
                  <a:moveTo>
                    <a:pt x="0" y="0"/>
                  </a:moveTo>
                  <a:lnTo>
                    <a:pt x="3729535" y="0"/>
                  </a:lnTo>
                  <a:lnTo>
                    <a:pt x="3729535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Дополнительно предметы не включаем</a:t>
              </a:r>
              <a:endParaRPr lang="ru-RU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42208" y="4489021"/>
              <a:ext cx="3729535" cy="686714"/>
            </a:xfrm>
            <a:custGeom>
              <a:avLst/>
              <a:gdLst>
                <a:gd name="connsiteX0" fmla="*/ 0 w 3729535"/>
                <a:gd name="connsiteY0" fmla="*/ 0 h 686714"/>
                <a:gd name="connsiteX1" fmla="*/ 3729535 w 3729535"/>
                <a:gd name="connsiteY1" fmla="*/ 0 h 686714"/>
                <a:gd name="connsiteX2" fmla="*/ 3729535 w 3729535"/>
                <a:gd name="connsiteY2" fmla="*/ 686714 h 686714"/>
                <a:gd name="connsiteX3" fmla="*/ 0 w 3729535"/>
                <a:gd name="connsiteY3" fmla="*/ 686714 h 686714"/>
                <a:gd name="connsiteX4" fmla="*/ 0 w 3729535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5" h="686714">
                  <a:moveTo>
                    <a:pt x="0" y="0"/>
                  </a:moveTo>
                  <a:lnTo>
                    <a:pt x="3729535" y="0"/>
                  </a:lnTo>
                  <a:lnTo>
                    <a:pt x="3729535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599699" y="2000556"/>
              <a:ext cx="4010253" cy="847541"/>
            </a:xfrm>
            <a:custGeom>
              <a:avLst/>
              <a:gdLst>
                <a:gd name="connsiteX0" fmla="*/ 0 w 4010253"/>
                <a:gd name="connsiteY0" fmla="*/ 0 h 847541"/>
                <a:gd name="connsiteX1" fmla="*/ 4010253 w 4010253"/>
                <a:gd name="connsiteY1" fmla="*/ 0 h 847541"/>
                <a:gd name="connsiteX2" fmla="*/ 4010253 w 4010253"/>
                <a:gd name="connsiteY2" fmla="*/ 847541 h 847541"/>
                <a:gd name="connsiteX3" fmla="*/ 0 w 4010253"/>
                <a:gd name="connsiteY3" fmla="*/ 847541 h 847541"/>
                <a:gd name="connsiteX4" fmla="*/ 0 w 4010253"/>
                <a:gd name="connsiteY4" fmla="*/ 0 h 8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253" h="847541">
                  <a:moveTo>
                    <a:pt x="0" y="0"/>
                  </a:moveTo>
                  <a:lnTo>
                    <a:pt x="4010253" y="0"/>
                  </a:lnTo>
                  <a:lnTo>
                    <a:pt x="4010253" y="847541"/>
                  </a:lnTo>
                  <a:lnTo>
                    <a:pt x="0" y="847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kern="12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ООП, РП</a:t>
              </a:r>
              <a:endParaRPr lang="ru-RU" sz="45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72256" y="3910535"/>
              <a:ext cx="294600" cy="2946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024982" y="3758976"/>
              <a:ext cx="3729535" cy="2915058"/>
            </a:xfrm>
            <a:custGeom>
              <a:avLst/>
              <a:gdLst>
                <a:gd name="connsiteX0" fmla="*/ 0 w 3729535"/>
                <a:gd name="connsiteY0" fmla="*/ 0 h 686714"/>
                <a:gd name="connsiteX1" fmla="*/ 3729535 w 3729535"/>
                <a:gd name="connsiteY1" fmla="*/ 0 h 686714"/>
                <a:gd name="connsiteX2" fmla="*/ 3729535 w 3729535"/>
                <a:gd name="connsiteY2" fmla="*/ 686714 h 686714"/>
                <a:gd name="connsiteX3" fmla="*/ 0 w 3729535"/>
                <a:gd name="connsiteY3" fmla="*/ 686714 h 686714"/>
                <a:gd name="connsiteX4" fmla="*/ 0 w 3729535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5" h="686714">
                  <a:moveTo>
                    <a:pt x="0" y="0"/>
                  </a:moveTo>
                  <a:lnTo>
                    <a:pt x="3729535" y="0"/>
                  </a:lnTo>
                  <a:lnTo>
                    <a:pt x="3729535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В СООТВЕТСТВИИ С ФООП: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Русский язык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Литература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История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Обществознание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География</a:t>
              </a:r>
            </a:p>
            <a:p>
              <a:pPr marL="28575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 ОБЖ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952974" y="4489021"/>
              <a:ext cx="3729535" cy="686714"/>
            </a:xfrm>
            <a:custGeom>
              <a:avLst/>
              <a:gdLst>
                <a:gd name="connsiteX0" fmla="*/ 0 w 3729535"/>
                <a:gd name="connsiteY0" fmla="*/ 0 h 686714"/>
                <a:gd name="connsiteX1" fmla="*/ 3729535 w 3729535"/>
                <a:gd name="connsiteY1" fmla="*/ 0 h 686714"/>
                <a:gd name="connsiteX2" fmla="*/ 3729535 w 3729535"/>
                <a:gd name="connsiteY2" fmla="*/ 686714 h 686714"/>
                <a:gd name="connsiteX3" fmla="*/ 0 w 3729535"/>
                <a:gd name="connsiteY3" fmla="*/ 686714 h 686714"/>
                <a:gd name="connsiteX4" fmla="*/ 0 w 3729535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5" h="686714">
                  <a:moveTo>
                    <a:pt x="0" y="0"/>
                  </a:moveTo>
                  <a:lnTo>
                    <a:pt x="3729535" y="0"/>
                  </a:lnTo>
                  <a:lnTo>
                    <a:pt x="3729535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9512" y="1988840"/>
            <a:ext cx="4345248" cy="792088"/>
          </a:xfrm>
          <a:prstGeom prst="rect">
            <a:avLst/>
          </a:prstGeom>
          <a:solidFill>
            <a:srgbClr val="DDE9F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80784" y="1933387"/>
            <a:ext cx="4010253" cy="847541"/>
          </a:xfrm>
          <a:custGeom>
            <a:avLst/>
            <a:gdLst>
              <a:gd name="connsiteX0" fmla="*/ 0 w 4010253"/>
              <a:gd name="connsiteY0" fmla="*/ 0 h 847541"/>
              <a:gd name="connsiteX1" fmla="*/ 4010253 w 4010253"/>
              <a:gd name="connsiteY1" fmla="*/ 0 h 847541"/>
              <a:gd name="connsiteX2" fmla="*/ 4010253 w 4010253"/>
              <a:gd name="connsiteY2" fmla="*/ 847541 h 847541"/>
              <a:gd name="connsiteX3" fmla="*/ 0 w 4010253"/>
              <a:gd name="connsiteY3" fmla="*/ 847541 h 847541"/>
              <a:gd name="connsiteX4" fmla="*/ 0 w 4010253"/>
              <a:gd name="connsiteY4" fmla="*/ 0 h 8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253" h="847541">
                <a:moveTo>
                  <a:pt x="0" y="0"/>
                </a:moveTo>
                <a:lnTo>
                  <a:pt x="4010253" y="0"/>
                </a:lnTo>
                <a:lnTo>
                  <a:pt x="4010253" y="847541"/>
                </a:lnTo>
                <a:lnTo>
                  <a:pt x="0" y="84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25" tIns="57150" rIns="85725" bIns="571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</a:t>
            </a:r>
            <a:r>
              <a:rPr lang="ru-RU" sz="4000" b="1" u="none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чебный план</a:t>
            </a:r>
            <a:endParaRPr lang="ru-RU" sz="4000" b="1" u="none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32" name="Picture 8" descr="Восклицательный зн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" y="3575567"/>
            <a:ext cx="969582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45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854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Fira Sans Condensed</vt:lpstr>
      <vt:lpstr>PT Astra Serif</vt:lpstr>
      <vt:lpstr>PT Sans</vt:lpstr>
      <vt:lpstr>Times New Roman</vt:lpstr>
      <vt:lpstr>Wingdings</vt:lpstr>
      <vt:lpstr>Тема Office</vt:lpstr>
      <vt:lpstr>Министерство просвещения  и воспитания Ульяновской области  Департамент по надзору и контролю  в сфере образования</vt:lpstr>
      <vt:lpstr>Системообразующие документы</vt:lpstr>
      <vt:lpstr>ЕДИНОЕ ОБРАЗОВАТЕЛЬНОЕ ПРОСТРАНСТВО </vt:lpstr>
      <vt:lpstr>Федеральные государственные образовательные стандарты (обновленные)</vt:lpstr>
      <vt:lpstr>Переход на ФГОС в 2023-2024 уч.г.</vt:lpstr>
      <vt:lpstr>Федеральный закон от 24.09.2022 № 371-ФЗ  «О внесении изменений в Федеральный закон «Об образовании в Российской Федерации» и статью 1 Федерального закона «Об обязательных требованиях в Российской Федерации»</vt:lpstr>
      <vt:lpstr>Регистрация ФООП 12.07.2023</vt:lpstr>
      <vt:lpstr>ФООП размещены </vt:lpstr>
      <vt:lpstr>11 класс</vt:lpstr>
      <vt:lpstr>Надо ли разрабатывать ООП?</vt:lpstr>
      <vt:lpstr>Презентация PowerPoint</vt:lpstr>
      <vt:lpstr>Презентация PowerPoint</vt:lpstr>
      <vt:lpstr>Презентация PowerPoint</vt:lpstr>
      <vt:lpstr>Презентация PowerPoint</vt:lpstr>
      <vt:lpstr>Из системы оценки СОО</vt:lpstr>
      <vt:lpstr>Презентация PowerPoint</vt:lpstr>
      <vt:lpstr>Презентация PowerPoint</vt:lpstr>
      <vt:lpstr>Введение учебников из ФПУ</vt:lpstr>
      <vt:lpstr>Нормы обеспеченности учебными изданиями  (ч.2 ст.18 Федерального закона № 273-ФЗ): </vt:lpstr>
      <vt:lpstr>Наши 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834</cp:revision>
  <cp:lastPrinted>2023-03-22T08:38:52Z</cp:lastPrinted>
  <dcterms:created xsi:type="dcterms:W3CDTF">2020-12-01T05:01:00Z</dcterms:created>
  <dcterms:modified xsi:type="dcterms:W3CDTF">2023-08-21T08:58:48Z</dcterms:modified>
</cp:coreProperties>
</file>