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ED1-1330-4773-B626-4250357A932B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0E75-FE5A-411A-8CA8-259EF9BC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13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ED1-1330-4773-B626-4250357A932B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0E75-FE5A-411A-8CA8-259EF9BC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983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ED1-1330-4773-B626-4250357A932B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0E75-FE5A-411A-8CA8-259EF9BC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10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ED1-1330-4773-B626-4250357A932B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0E75-FE5A-411A-8CA8-259EF9BC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941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ED1-1330-4773-B626-4250357A932B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0E75-FE5A-411A-8CA8-259EF9BC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64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ED1-1330-4773-B626-4250357A932B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0E75-FE5A-411A-8CA8-259EF9BC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03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ED1-1330-4773-B626-4250357A932B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0E75-FE5A-411A-8CA8-259EF9BC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092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ED1-1330-4773-B626-4250357A932B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0E75-FE5A-411A-8CA8-259EF9BC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5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ED1-1330-4773-B626-4250357A932B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0E75-FE5A-411A-8CA8-259EF9BC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579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ED1-1330-4773-B626-4250357A932B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0E75-FE5A-411A-8CA8-259EF9BC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697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5ED1-1330-4773-B626-4250357A932B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20E75-FE5A-411A-8CA8-259EF9BC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23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55ED1-1330-4773-B626-4250357A932B}" type="datetimeFigureOut">
              <a:rPr lang="ru-RU" smtClean="0"/>
              <a:t>10.12.2020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20E75-FE5A-411A-8CA8-259EF9BC34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7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83140" y="1050879"/>
            <a:ext cx="881645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Обзор изменений действующего законодательства в сфере образования</a:t>
            </a:r>
          </a:p>
          <a:p>
            <a:pPr algn="ctr"/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специалист-эксперт </a:t>
            </a:r>
          </a:p>
          <a:p>
            <a:pPr algn="r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государственного контроля (надзора) </a:t>
            </a:r>
          </a:p>
          <a:p>
            <a:pPr algn="r"/>
            <a:r>
              <a:rPr lang="ru-RU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Шайдуллина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О.В.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49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89462"/>
            <a:ext cx="10515600" cy="1438102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документ, подписанный электронной цифровой подписью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85011"/>
            <a:ext cx="10515600" cy="3491952"/>
          </a:xfrm>
        </p:spPr>
        <p:txBody>
          <a:bodyPr>
            <a:normAutofit/>
          </a:bodyPr>
          <a:lstStyle/>
          <a:p>
            <a:pPr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страница подраздела «Руководство. Педагогический (научно-педагогический) состав» должна содержать информацию о персональном составе педагогических работников каждой реализуемой образовательной программы в форме электронного документа или в виде активных ссылок, непосредственный переход по которым позволяет получить доступ к страницам Сайта, содержащим указанную  информацию в том числе: фамилия, имя, отчество (при наличии); занимаемая должность (должности);  уровень образования; квалификация; наименование направления подготовки и (или) специальности; ученая степень (при наличии); ученое звание (при наличии); повышение квалификации и (или) профессиональная переподготовка (при наличии);  общий стаж работы; стаж работы по специальности; преподаваемые учебные предметы, курсы, дисциплины (модули);</a:t>
            </a:r>
          </a:p>
          <a:p>
            <a:pPr algn="just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 подраздела "Платные образовательные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услуги« должна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порядке оказания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платных образовательных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в виде электронных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документов.</a:t>
            </a:r>
          </a:p>
          <a:p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6815" y="365125"/>
            <a:ext cx="10515600" cy="798657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страница подраздела «Доступная среда»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содержать информацию о специальных условиях для обучения инвалидов и лиц с ограниченными возможностями здоровья, в том числе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3535"/>
            <a:ext cx="10515600" cy="4913427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 оборудованных учебных кабинетах;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объектах для проведения практических занятий, приспособленных для использования инвалидами и лицами с ограниченными возможностями  здоровья;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библиотеке(ах), приспособленных для использования инвалидами и лицами с ограниченными возможностями здоровья;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объектах спорта, приспособленных для использования инвалидами и лицами с ограниченными возможностями здоровья;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средствах обучения и воспитания, приспособленных для использования инвалидами и лицами с ограниченными возможностями здоровья;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обеспечении беспрепятственного доступа в здания образовательной организации;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специальных условиях питания;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специальных условиях охраны здоровья;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доступе к информационным системам и информационно-телекоммуникационным сетям, приспособленным для использования инвалидами и лицами с ограниченными возможностями здоровья;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электронных образовательных ресурсах, к которым обеспечивается доступ инвалидов и лиц с ограниченными возможностями здоровья;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наличии специальных технических средств обучения коллективного и индивидуального пользования;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наличии условий для беспрепятственного доступа в общежитие, интернат;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количестве жилых помещений в общежитии, интернате, приспособленных для использования инвалидами и лицами с ограниченными возможностями здоровья.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4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 </a:t>
            </a:r>
            <a:r>
              <a:rPr lang="ru-RU" sz="4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иметь версию для слабовидящих (для инвалидов и лиц с  ограниченными возможностями здоровья по зрению)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064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03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размещению информации на сайте</a:t>
            </a:r>
            <a:endParaRPr lang="ru-RU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99505" y="1022464"/>
            <a:ext cx="11820699" cy="561109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размещении информации на Сайте в виде файлов к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  устанавливаются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требования: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поиска и копирования фрагментов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текста  средствами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веб-обозревателя ("гипертекстовый формат");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возможности их сохранения на технических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средствах  пользователей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допускающем после сохранения возможность поиска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копирования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произвольного фрагмента текста средствами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программы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просмотра ("документ в электронной форме").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самостоятельно разрабатываемые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утверждаемые  образовательной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организацией, могут дополнительно размещаться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 графическом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формате в виде графических образов их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оригиналов  ("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графический формат").</a:t>
            </a:r>
          </a:p>
          <a:p>
            <a:pPr marL="0" indent="0" algn="just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Форматы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размещенной на Сайте информации должны: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обеспечивать свободный доступ пользователей к информации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размещенной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Сайте, на основе общедоступного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программного  обеспечения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Пользование информацией, размещенной на Сайте, не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 быть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обусловлено требованием использования пользователями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  определенных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веб-обозревателей или установки на технические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пользователей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информацией программного обеспечения,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 созданного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доступа к информации, размещенной на Сайте;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обеспечивать пользователю информацией возможность навигации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поиска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использования текстовой информации, размещенной на Сайте,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выключенной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функции отображения графических элементов страниц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вебобозревателе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файлы, ссылки на которые размещены на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страницах  соответствующего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раздела, должны удовлетворять следующим условиям: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максимальный размер размещаемого файла не должен превышать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Мб.  Если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файла превышает максимальное значение, то он должен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 разделен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несколько частей (файлов), размер которых не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 превышать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максимальное значение размера файла;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сканирование документа (если производилось сканирование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бумажного  документа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должно быть выполнено с разрешением не менее 100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dpi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отсканированный текст (если производилось сканирование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бумажного  документа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электронной копии документа должен быть читаемым;</a:t>
            </a:r>
          </a:p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электронные документы, подписанные электронной подписью,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 соответствовать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условиям статьи 6 Федерального закона от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06.04.2011 № 63-ФЗ «Об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подписи»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их признания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равнозначными  документам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бумажном носителе, подписанным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собственноручной подписью.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74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33983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31.07.2020                   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247-ФЗ «Об обязательных требованиях в Российской Федерации»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56347"/>
            <a:ext cx="9144000" cy="348017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Вступает в силу с 1 ноября 2020 г., за исключением части 1 статьи 3, вступающей в силу с 1 февраля 2021 г., частей 2 и 3 статьи 10, вступающих в силу с 1 марта 2021 г.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 Федеральный закон определяет правовые и организационные основы установления и оценки применения содержащихся в нормативных правовых актах требований, которые связаны с осуществлением предпринимательской и иной экономической деятельности и оценка соблюдения которых осуществляется в рамках государственного контроля (надзора), муниципального контроля, привлечения к административной ответственности, предоставления лицензий и иных разрешений, аккредитации, оценки соответствия продукции, иных форм оценки и экспертизы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1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89709"/>
            <a:ext cx="10515600" cy="15711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15. Обеспечение реализации положений настоящего Федерального закона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("регуляторная гильотина")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93324"/>
            <a:ext cx="10515600" cy="27930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Правительством Российской Федерации до 1 января 2021 года в соответствии с определенным им перечнем видов государственного контроля (надзора) обеспечиваются признание утратившими силу, не действующими на территории Российской Федерации и отмена нормативных правовых актов Правительства Российской Федерации, федеральных органов исполнительной власти, правовых актов исполнительных и распорядительных органов государственной власти РСФСР и Союза ССР, содержащих обязательные требования, соблюдение которых оценивается при осуществлении государственного контроля (надзора).</a:t>
            </a:r>
          </a:p>
          <a:p>
            <a:pPr algn="jus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Независимо от того, признаны ли утратившими силу, не действующими на территории Российской Федерации или отменены ли нормативные правовые акты, указанные в части 1 настоящей статьи, с 1 января 2021 года при осуществлении государственного контроля (надзора) не допускается оценка соблюдения обязательных требований, содержащихся в указанных актах, если они вступили в силу до 1 января 2020 года.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330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56502" y="-1643544"/>
            <a:ext cx="18288000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85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578" y="365759"/>
            <a:ext cx="11405062" cy="9971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акты,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ступившие в силу в 2020 году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15.05.2020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№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236 «Об утверждении Порядка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по образовательным программам дошкольного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 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изменениями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дополнениями от 08.09.2020) –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 в силу  с 29.06.2020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25.06.2020 №320 «О внесении изменений в Порядок и условия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утвержденные приказом Министерства образования и науки Российской Федерации от 28 декабря 2015 г. №1527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вступил в силу 08.08.2020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02.09.2020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458 «Об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приема на обучение по образовательным программам начального общего, основного общего и среднего общего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 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 в силу 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22.09.2020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РФ от 20.05.2020 №254   «Об утверждении федерального перечня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вступил в силу 25.09.2020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/>
          </a:p>
          <a:p>
            <a:endParaRPr lang="ru-RU" b="1" dirty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14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8967" y="648393"/>
            <a:ext cx="10565477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науки и высшего образования Российской Федерации и Министерства просвещения Российской Федерации от 05.08.2020 № 882/391 «Об организации и осуществлении образовательной деятельности при сетевой форме реализации образовательных программ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 в силу 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22.09.2020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30 сентября 2020 г. № 533 «О внесении изменений в Порядок организации и осуществления образовательной деятельности по дополнительным общеобразовательным программам, утвержденный приказом Министерства просвещения Российской Федерации от 09.11.2018 № 196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 в силу с 07.11.2020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науки и высшего образования РФ и Министерства просвещения РФ от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30.06.2020 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845/369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Порядка зачета организацией, осуществляющей образовательную деятельность, результатов освоения обучающимися учебных предметов, курсов, дисциплин (модулей), практики, дополнительных образовательных программ в других организациях, осуществляющих образовательную деятельность» –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 в силу с 08.09.2020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26.08.2020 № 438 «Об утверждении Порядка организации и осуществления образовательной деятельности по основным программам профессионального обучения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 в силу с 22.09.2020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18.09.2020 № 508 «Об утверждении Порядка допуска лиц, обучающихся по образовательным программам высшего образования, к занятию педагогической деятельностью по общеобразовательным программам»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вступил в силу 12.10.2020</a:t>
            </a:r>
          </a:p>
          <a:p>
            <a:pPr algn="just"/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56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8515" y="415636"/>
            <a:ext cx="1129699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dirty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3067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акты,</a:t>
            </a:r>
            <a:br>
              <a:rPr lang="ru-RU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вступающие в силу в 2021 году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38200" y="1795549"/>
            <a:ext cx="10515600" cy="438141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15.09.2020 №1441 «Об утверждении Правил оказания платных образовательных услуг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 вступает в силу с 01.01.2021 </a:t>
            </a:r>
          </a:p>
          <a:p>
            <a:pPr marL="0" indent="0" algn="just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от 02.09.2020 № 457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Порядка приема на обучение по образовательным программам среднего профессионального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 –  вступает  в силу с 01.01.2021, действует 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01.01.2027</a:t>
            </a:r>
          </a:p>
          <a:p>
            <a:pPr marL="0" indent="0" algn="just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Российской Федерации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31.07.2020 № 373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вступает  в силу с 01.01.2021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Федеральной службы по надзору в сфере образования и науки РФ от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14.08.2020 №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831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утверждении Требований к структуре официального сайта образовательной организации в информационно-телекоммуникационной сети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«Интернет»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формату представления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(документ не вступил в силу) – вступает в силу с 01.01.2021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841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285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Федеральной службы по надзору в сфере образования и науки РФ от 14.08.2020 № 831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информации» (документ не вступил в силу) – вступает в силу с 01.01.2021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87979"/>
            <a:ext cx="10515600" cy="468898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образовательной организации</a:t>
            </a:r>
          </a:p>
          <a:p>
            <a:pPr marL="0" indent="0" algn="ctr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органы управления образовательной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Руководство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Педагогический (научно-педагогический)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Материально-техническое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и оснащенность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процесса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Платные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услуги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Финансово-хозяйственная деятельность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Вакантные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места для приема (перевода)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Доступная среда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Международное сотрудничество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 "Образовательные стандарты" создается в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специальном  разделе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использовании федеральных государственных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стандартов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стандартов, разработанных и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утвержденных образовательной организацией.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 "Стипендии и меры поддержки обучающихся" создается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специальном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разделе при предоставлении стипендий и иных мер </a:t>
            </a: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социальной, материальной </a:t>
            </a:r>
            <a:r>
              <a:rPr lang="ru-RU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обучающимся (воспитанникам).</a:t>
            </a:r>
          </a:p>
          <a:p>
            <a:pPr marL="0" indent="0" algn="ctr">
              <a:buNone/>
            </a:pPr>
            <a:endParaRPr lang="ru-RU" sz="1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95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 документ, подписанный электронной цифровой подписью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96292"/>
            <a:ext cx="10515600" cy="4680672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06.0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.2011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№63-ФЗ </a:t>
            </a:r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электронной подписи»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структурных подразделениях (об органах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управления) образовательной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с приложением указанных положений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 электронных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подписанных простой электронной подписью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структурных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подразделений (органов управления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главной странице подраздела "Документы" должны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размещены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документы в виде копий и электронных документов (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документов, самостоятельно разрабатываемых и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утверждаемых образовательной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«Образование»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должен содержать информацию об описании образовательной программы с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приложением образовательной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в форме электронного документа или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 активных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ссылок, непосредственный переход по которым позволяет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доступ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страницам Сайта, содержащим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об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плане с приложением его в виде электронного документа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об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аннотации к рабочим программам дисциплин (по каждому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учебному предмету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курсу, дисциплине (модулю), практики, в составе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 приложением рабочих программ в виде электронного документа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календарном учебном графике с приложением его в виде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электронного документа; 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методических и иных документах, разработанных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организацией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образовательного процесса,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виде электронного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23695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1842</Words>
  <Application>Microsoft Office PowerPoint</Application>
  <PresentationFormat>Широкоэкранный</PresentationFormat>
  <Paragraphs>110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Федеральный закон от 31.07.2020                    №247-ФЗ «Об обязательных требованиях в Российской Федерации»</vt:lpstr>
      <vt:lpstr>Статья 15. Обеспечение реализации положений настоящего Федерального закона ("регуляторная гильотина") </vt:lpstr>
      <vt:lpstr>Презентация PowerPoint</vt:lpstr>
      <vt:lpstr>Презентация PowerPoint</vt:lpstr>
      <vt:lpstr>Презентация PowerPoint</vt:lpstr>
      <vt:lpstr>Нормативно-правовые акты, вступающие в силу в 2021 году </vt:lpstr>
      <vt:lpstr>Приказ Федеральной службы по надзору в сфере образования и науки РФ от 14.08.2020 № 831 «Об утверждении Требований к структуре официального сайта образовательной организации в информационно-телекоммуникационной сети «Интернет» и формату представления информации» (документ не вступил в силу) – вступает в силу с 01.01.2021 </vt:lpstr>
      <vt:lpstr>Электронный документ, подписанный электронной цифровой подписью</vt:lpstr>
      <vt:lpstr>Электронный документ, подписанный электронной цифровой подписью</vt:lpstr>
      <vt:lpstr>Главная страница подраздела «Доступная среда»  должна содержать информацию о специальных условиях для обучения инвалидов и лиц с ограниченными возможностями здоровья, в том числе:</vt:lpstr>
      <vt:lpstr>Требования к размещению информации на сайте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Ilgiz Shaidulin</cp:lastModifiedBy>
  <cp:revision>43</cp:revision>
  <dcterms:created xsi:type="dcterms:W3CDTF">2020-12-04T12:07:49Z</dcterms:created>
  <dcterms:modified xsi:type="dcterms:W3CDTF">2020-12-10T05:12:15Z</dcterms:modified>
</cp:coreProperties>
</file>