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4" r:id="rId2"/>
  </p:sldMasterIdLst>
  <p:notesMasterIdLst>
    <p:notesMasterId r:id="rId16"/>
  </p:notesMasterIdLst>
  <p:handoutMasterIdLst>
    <p:handoutMasterId r:id="rId17"/>
  </p:handoutMasterIdLst>
  <p:sldIdLst>
    <p:sldId id="514" r:id="rId3"/>
    <p:sldId id="604" r:id="rId4"/>
    <p:sldId id="612" r:id="rId5"/>
    <p:sldId id="613" r:id="rId6"/>
    <p:sldId id="615" r:id="rId7"/>
    <p:sldId id="619" r:id="rId8"/>
    <p:sldId id="616" r:id="rId9"/>
    <p:sldId id="614" r:id="rId10"/>
    <p:sldId id="617" r:id="rId11"/>
    <p:sldId id="618" r:id="rId12"/>
    <p:sldId id="607" r:id="rId13"/>
    <p:sldId id="621" r:id="rId14"/>
    <p:sldId id="610" r:id="rId15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9900FF"/>
    <a:srgbClr val="FF3333"/>
    <a:srgbClr val="114B91"/>
    <a:srgbClr val="CC9900"/>
    <a:srgbClr val="000099"/>
    <a:srgbClr val="944606"/>
    <a:srgbClr val="D1F4FF"/>
    <a:srgbClr val="98E6FE"/>
    <a:srgbClr val="CAF2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4" autoAdjust="0"/>
    <p:restoredTop sz="94660"/>
  </p:normalViewPr>
  <p:slideViewPr>
    <p:cSldViewPr>
      <p:cViewPr varScale="1">
        <p:scale>
          <a:sx n="86" d="100"/>
          <a:sy n="86" d="100"/>
        </p:scale>
        <p:origin x="-966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FBB27-49AB-4BA0-B67F-582B0D429A0E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BFB1C0-747D-47C4-B138-796211DEE70E}">
      <dgm:prSet phldrT="[Текст]" phldr="1"/>
      <dgm:spPr/>
      <dgm:t>
        <a:bodyPr/>
        <a:lstStyle/>
        <a:p>
          <a:endParaRPr lang="ru-RU" dirty="0"/>
        </a:p>
      </dgm:t>
    </dgm:pt>
    <dgm:pt modelId="{1E3D2D8E-3F18-4AB8-B02D-FE30B0CE1DA4}" type="parTrans" cxnId="{82012D22-2620-4C8C-A6C9-47C1A944B8C1}">
      <dgm:prSet/>
      <dgm:spPr/>
      <dgm:t>
        <a:bodyPr/>
        <a:lstStyle/>
        <a:p>
          <a:endParaRPr lang="ru-RU"/>
        </a:p>
      </dgm:t>
    </dgm:pt>
    <dgm:pt modelId="{FC2F038B-FA37-427C-B815-4E416D937924}" type="sibTrans" cxnId="{82012D22-2620-4C8C-A6C9-47C1A944B8C1}">
      <dgm:prSet/>
      <dgm:spPr/>
      <dgm:t>
        <a:bodyPr/>
        <a:lstStyle/>
        <a:p>
          <a:endParaRPr lang="ru-RU"/>
        </a:p>
      </dgm:t>
    </dgm:pt>
    <dgm:pt modelId="{48E90524-E7D8-4B01-A121-AF4E97A621C6}">
      <dgm:prSet phldrT="[Текст]" custT="1"/>
      <dgm:spPr/>
      <dgm:t>
        <a:bodyPr/>
        <a:lstStyle/>
        <a:p>
          <a:r>
            <a:rPr lang="ru-RU" sz="2000" b="1" dirty="0" smtClean="0"/>
            <a:t>Количество </a:t>
          </a:r>
          <a:r>
            <a:rPr lang="ru-RU" sz="2100" b="1" dirty="0" smtClean="0"/>
            <a:t>бюджетных</a:t>
          </a:r>
          <a:r>
            <a:rPr lang="ru-RU" sz="2000" b="1" dirty="0" smtClean="0"/>
            <a:t> мест</a:t>
          </a:r>
          <a:endParaRPr lang="ru-RU" sz="2000" b="1" dirty="0"/>
        </a:p>
      </dgm:t>
    </dgm:pt>
    <dgm:pt modelId="{5D8160E3-1759-4E12-BEC9-48A724AD788D}" type="parTrans" cxnId="{6CCADD96-21C2-4A2A-A0F6-2DF51F848954}">
      <dgm:prSet/>
      <dgm:spPr/>
      <dgm:t>
        <a:bodyPr/>
        <a:lstStyle/>
        <a:p>
          <a:endParaRPr lang="ru-RU"/>
        </a:p>
      </dgm:t>
    </dgm:pt>
    <dgm:pt modelId="{7967C14B-1EAF-4C05-BA73-193C8F5DC138}" type="sibTrans" cxnId="{6CCADD96-21C2-4A2A-A0F6-2DF51F848954}">
      <dgm:prSet/>
      <dgm:spPr/>
      <dgm:t>
        <a:bodyPr/>
        <a:lstStyle/>
        <a:p>
          <a:endParaRPr lang="ru-RU"/>
        </a:p>
      </dgm:t>
    </dgm:pt>
    <dgm:pt modelId="{8DA9C9A9-2667-4728-94E5-907D8C55FC63}">
      <dgm:prSet phldrT="[Текст]" phldr="1"/>
      <dgm:spPr/>
      <dgm:t>
        <a:bodyPr/>
        <a:lstStyle/>
        <a:p>
          <a:endParaRPr lang="ru-RU" dirty="0"/>
        </a:p>
      </dgm:t>
    </dgm:pt>
    <dgm:pt modelId="{FEED6C86-4939-4CB5-BC6F-2288A3C175EA}" type="parTrans" cxnId="{7D2ECBCF-31BD-4CD7-AEEE-BC947CD0469E}">
      <dgm:prSet/>
      <dgm:spPr/>
      <dgm:t>
        <a:bodyPr/>
        <a:lstStyle/>
        <a:p>
          <a:endParaRPr lang="ru-RU"/>
        </a:p>
      </dgm:t>
    </dgm:pt>
    <dgm:pt modelId="{9A260240-D9C3-46FF-871B-55AD51F65427}" type="sibTrans" cxnId="{7D2ECBCF-31BD-4CD7-AEEE-BC947CD0469E}">
      <dgm:prSet/>
      <dgm:spPr/>
      <dgm:t>
        <a:bodyPr/>
        <a:lstStyle/>
        <a:p>
          <a:endParaRPr lang="ru-RU"/>
        </a:p>
      </dgm:t>
    </dgm:pt>
    <dgm:pt modelId="{6EEFBBF2-2A72-4D8A-879E-0523B4558205}">
      <dgm:prSet phldrT="[Текст]" custT="1"/>
      <dgm:spPr/>
      <dgm:t>
        <a:bodyPr/>
        <a:lstStyle/>
        <a:p>
          <a:pPr algn="just"/>
          <a:r>
            <a:rPr lang="ru-RU" sz="2100" b="1" dirty="0" smtClean="0"/>
            <a:t>Отсутствие в вузах региона профессиональных направлений подготовки, интересующих выпускников </a:t>
          </a:r>
          <a:endParaRPr lang="ru-RU" sz="2100" b="1" dirty="0"/>
        </a:p>
      </dgm:t>
    </dgm:pt>
    <dgm:pt modelId="{D3A824E7-87D3-43BC-B93A-84398DB0FF09}" type="parTrans" cxnId="{7A957248-1C9E-4212-9E42-0DB064D563C3}">
      <dgm:prSet/>
      <dgm:spPr/>
      <dgm:t>
        <a:bodyPr/>
        <a:lstStyle/>
        <a:p>
          <a:endParaRPr lang="ru-RU"/>
        </a:p>
      </dgm:t>
    </dgm:pt>
    <dgm:pt modelId="{D3F3D854-70B2-492B-9E39-97B1E6731138}" type="sibTrans" cxnId="{7A957248-1C9E-4212-9E42-0DB064D563C3}">
      <dgm:prSet/>
      <dgm:spPr/>
      <dgm:t>
        <a:bodyPr/>
        <a:lstStyle/>
        <a:p>
          <a:endParaRPr lang="ru-RU"/>
        </a:p>
      </dgm:t>
    </dgm:pt>
    <dgm:pt modelId="{43355D31-EA27-49C3-912E-251251CB1160}">
      <dgm:prSet phldrT="[Текст]" phldr="1"/>
      <dgm:spPr/>
      <dgm:t>
        <a:bodyPr/>
        <a:lstStyle/>
        <a:p>
          <a:endParaRPr lang="ru-RU"/>
        </a:p>
      </dgm:t>
    </dgm:pt>
    <dgm:pt modelId="{0B7E8521-9834-4E50-9D90-36460BE8BCDD}" type="parTrans" cxnId="{F867806C-885A-4D61-9079-F1FE770DF576}">
      <dgm:prSet/>
      <dgm:spPr/>
      <dgm:t>
        <a:bodyPr/>
        <a:lstStyle/>
        <a:p>
          <a:endParaRPr lang="ru-RU"/>
        </a:p>
      </dgm:t>
    </dgm:pt>
    <dgm:pt modelId="{324FDF6F-9F16-4E44-A248-3F35C70B9E96}" type="sibTrans" cxnId="{F867806C-885A-4D61-9079-F1FE770DF576}">
      <dgm:prSet/>
      <dgm:spPr/>
      <dgm:t>
        <a:bodyPr/>
        <a:lstStyle/>
        <a:p>
          <a:endParaRPr lang="ru-RU"/>
        </a:p>
      </dgm:t>
    </dgm:pt>
    <dgm:pt modelId="{FEC6FDB2-F754-40AE-8E4D-136715F4E4D3}">
      <dgm:prSet phldrT="[Текст]" custT="1"/>
      <dgm:spPr/>
      <dgm:t>
        <a:bodyPr/>
        <a:lstStyle/>
        <a:p>
          <a:r>
            <a:rPr lang="ru-RU" sz="2100" b="1" dirty="0" smtClean="0"/>
            <a:t>Отсутствие на территории региона военных училищ, училищ МВД,МЧС, морского и речного флота</a:t>
          </a:r>
          <a:endParaRPr lang="ru-RU" sz="2100" b="1" dirty="0"/>
        </a:p>
      </dgm:t>
    </dgm:pt>
    <dgm:pt modelId="{F5B53A10-A690-4B8C-8DCA-59DCFD6EC91B}" type="parTrans" cxnId="{4DD405B0-8DCF-4D87-8065-7FB2A6A8C208}">
      <dgm:prSet/>
      <dgm:spPr/>
      <dgm:t>
        <a:bodyPr/>
        <a:lstStyle/>
        <a:p>
          <a:endParaRPr lang="ru-RU"/>
        </a:p>
      </dgm:t>
    </dgm:pt>
    <dgm:pt modelId="{BB10E180-31EB-45B2-9AED-3F78C3B99D1B}" type="sibTrans" cxnId="{4DD405B0-8DCF-4D87-8065-7FB2A6A8C208}">
      <dgm:prSet/>
      <dgm:spPr/>
      <dgm:t>
        <a:bodyPr/>
        <a:lstStyle/>
        <a:p>
          <a:endParaRPr lang="ru-RU"/>
        </a:p>
      </dgm:t>
    </dgm:pt>
    <dgm:pt modelId="{DA657F84-D2D4-46E0-8A03-D1C9CD26DB52}">
      <dgm:prSet phldrT="[Текст]" phldr="1"/>
      <dgm:spPr/>
      <dgm:t>
        <a:bodyPr/>
        <a:lstStyle/>
        <a:p>
          <a:endParaRPr lang="ru-RU"/>
        </a:p>
      </dgm:t>
    </dgm:pt>
    <dgm:pt modelId="{CD5A9829-9FFA-457E-9FD5-C1ECEBFDEA4E}" type="parTrans" cxnId="{BB9082F9-45DB-40A2-A805-4013FD1B48D2}">
      <dgm:prSet/>
      <dgm:spPr/>
      <dgm:t>
        <a:bodyPr/>
        <a:lstStyle/>
        <a:p>
          <a:endParaRPr lang="ru-RU"/>
        </a:p>
      </dgm:t>
    </dgm:pt>
    <dgm:pt modelId="{57DE9958-C1B9-4108-A5D1-E87BD8B489B5}" type="sibTrans" cxnId="{BB9082F9-45DB-40A2-A805-4013FD1B48D2}">
      <dgm:prSet/>
      <dgm:spPr/>
      <dgm:t>
        <a:bodyPr/>
        <a:lstStyle/>
        <a:p>
          <a:endParaRPr lang="ru-RU"/>
        </a:p>
      </dgm:t>
    </dgm:pt>
    <dgm:pt modelId="{33DB510E-6DB9-457D-AD94-0F457A44F23F}">
      <dgm:prSet phldrT="[Текст]" phldr="1"/>
      <dgm:spPr/>
      <dgm:t>
        <a:bodyPr/>
        <a:lstStyle/>
        <a:p>
          <a:endParaRPr lang="ru-RU"/>
        </a:p>
      </dgm:t>
    </dgm:pt>
    <dgm:pt modelId="{ECC2F616-95A6-4965-A72E-28E92C92ECE3}" type="parTrans" cxnId="{99E05277-5789-474E-A403-A298069F55D5}">
      <dgm:prSet/>
      <dgm:spPr/>
      <dgm:t>
        <a:bodyPr/>
        <a:lstStyle/>
        <a:p>
          <a:endParaRPr lang="ru-RU"/>
        </a:p>
      </dgm:t>
    </dgm:pt>
    <dgm:pt modelId="{B3E897AD-7041-4B88-B370-1ADC3C2A4B47}" type="sibTrans" cxnId="{99E05277-5789-474E-A403-A298069F55D5}">
      <dgm:prSet/>
      <dgm:spPr/>
      <dgm:t>
        <a:bodyPr/>
        <a:lstStyle/>
        <a:p>
          <a:endParaRPr lang="ru-RU"/>
        </a:p>
      </dgm:t>
    </dgm:pt>
    <dgm:pt modelId="{A83D4801-349B-4A8E-8B52-9010722A659E}">
      <dgm:prSet/>
      <dgm:spPr/>
      <dgm:t>
        <a:bodyPr/>
        <a:lstStyle/>
        <a:p>
          <a:r>
            <a:rPr lang="ru-RU" b="1" dirty="0" smtClean="0"/>
            <a:t>Наличие общежитий</a:t>
          </a:r>
          <a:endParaRPr lang="ru-RU" b="1" dirty="0"/>
        </a:p>
      </dgm:t>
    </dgm:pt>
    <dgm:pt modelId="{3276AF2E-5547-4B0A-AD5D-F8F96BA492A3}" type="parTrans" cxnId="{7BCCB09F-D0A9-4C13-B6D1-5EEA8C87C945}">
      <dgm:prSet/>
      <dgm:spPr/>
    </dgm:pt>
    <dgm:pt modelId="{26FFEC05-143A-4BD5-9B97-96C59F6DE4A3}" type="sibTrans" cxnId="{7BCCB09F-D0A9-4C13-B6D1-5EEA8C87C945}">
      <dgm:prSet/>
      <dgm:spPr/>
    </dgm:pt>
    <dgm:pt modelId="{AB62A4E0-F9AD-4D0D-8376-03EDD08C6457}">
      <dgm:prSet/>
      <dgm:spPr/>
      <dgm:t>
        <a:bodyPr/>
        <a:lstStyle/>
        <a:p>
          <a:r>
            <a:rPr lang="ru-RU" b="1" dirty="0" smtClean="0"/>
            <a:t>Территориальная близость вуза к месту жительства родителей</a:t>
          </a:r>
          <a:endParaRPr lang="ru-RU" b="1" dirty="0"/>
        </a:p>
      </dgm:t>
    </dgm:pt>
    <dgm:pt modelId="{3548D3BA-2A08-4179-A417-CCD5CA471F51}" type="parTrans" cxnId="{78269321-B85E-4615-AA75-405214B83AAD}">
      <dgm:prSet/>
      <dgm:spPr/>
    </dgm:pt>
    <dgm:pt modelId="{68BD49EE-085E-41AB-9782-DCE650878D7B}" type="sibTrans" cxnId="{78269321-B85E-4615-AA75-405214B83AAD}">
      <dgm:prSet/>
      <dgm:spPr/>
    </dgm:pt>
    <dgm:pt modelId="{892EAC45-8902-4192-876C-7E376A7B95D2}" type="pres">
      <dgm:prSet presAssocID="{548FBB27-49AB-4BA0-B67F-582B0D429A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0A8EE4-295A-411B-8245-864A470DC3F5}" type="pres">
      <dgm:prSet presAssocID="{AFBFB1C0-747D-47C4-B138-796211DEE70E}" presName="composite" presStyleCnt="0"/>
      <dgm:spPr/>
    </dgm:pt>
    <dgm:pt modelId="{C6D3ACCE-EAE4-452D-9915-9AA3CFAFF07D}" type="pres">
      <dgm:prSet presAssocID="{AFBFB1C0-747D-47C4-B138-796211DEE70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57C64-14F8-48A5-AF4A-69B7ADCB9E76}" type="pres">
      <dgm:prSet presAssocID="{AFBFB1C0-747D-47C4-B138-796211DEE70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4B621-DBEC-4AA6-9789-B1129962A7A6}" type="pres">
      <dgm:prSet presAssocID="{FC2F038B-FA37-427C-B815-4E416D937924}" presName="sp" presStyleCnt="0"/>
      <dgm:spPr/>
    </dgm:pt>
    <dgm:pt modelId="{010F84E9-FAEF-4408-88DE-5B3E7942BD76}" type="pres">
      <dgm:prSet presAssocID="{8DA9C9A9-2667-4728-94E5-907D8C55FC63}" presName="composite" presStyleCnt="0"/>
      <dgm:spPr/>
    </dgm:pt>
    <dgm:pt modelId="{6943EE62-6732-42F3-9E87-516401781492}" type="pres">
      <dgm:prSet presAssocID="{8DA9C9A9-2667-4728-94E5-907D8C55FC6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B9CD5-D0F8-4ADF-94CF-B559F9E85B10}" type="pres">
      <dgm:prSet presAssocID="{8DA9C9A9-2667-4728-94E5-907D8C55FC63}" presName="descendantText" presStyleLbl="alignAcc1" presStyleIdx="1" presStyleCnt="5" custScaleX="99227" custScaleY="141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C51C8-18C6-4282-A314-3D9A85F53933}" type="pres">
      <dgm:prSet presAssocID="{9A260240-D9C3-46FF-871B-55AD51F65427}" presName="sp" presStyleCnt="0"/>
      <dgm:spPr/>
    </dgm:pt>
    <dgm:pt modelId="{2570E050-C2EB-4525-9DDC-FD06CC097563}" type="pres">
      <dgm:prSet presAssocID="{43355D31-EA27-49C3-912E-251251CB1160}" presName="composite" presStyleCnt="0"/>
      <dgm:spPr/>
    </dgm:pt>
    <dgm:pt modelId="{E493B9D6-D3BD-4080-920F-EB500AF5E633}" type="pres">
      <dgm:prSet presAssocID="{43355D31-EA27-49C3-912E-251251CB116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8FCC7-DE82-402E-A76C-C663295D956A}" type="pres">
      <dgm:prSet presAssocID="{43355D31-EA27-49C3-912E-251251CB116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E45AD-1378-40F2-AF87-62BC4F6095CE}" type="pres">
      <dgm:prSet presAssocID="{324FDF6F-9F16-4E44-A248-3F35C70B9E96}" presName="sp" presStyleCnt="0"/>
      <dgm:spPr/>
    </dgm:pt>
    <dgm:pt modelId="{B9CEAF6C-8D18-416F-B6CF-34C8F12F6FEA}" type="pres">
      <dgm:prSet presAssocID="{DA657F84-D2D4-46E0-8A03-D1C9CD26DB52}" presName="composite" presStyleCnt="0"/>
      <dgm:spPr/>
    </dgm:pt>
    <dgm:pt modelId="{9D6C74D1-DEA8-4BBD-9A8B-3C1BD9A10D77}" type="pres">
      <dgm:prSet presAssocID="{DA657F84-D2D4-46E0-8A03-D1C9CD26DB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379CC-7436-4BA5-9A42-7F54BD28CDB4}" type="pres">
      <dgm:prSet presAssocID="{DA657F84-D2D4-46E0-8A03-D1C9CD26DB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95700-1781-4CD1-A739-BB102C5B99A8}" type="pres">
      <dgm:prSet presAssocID="{57DE9958-C1B9-4108-A5D1-E87BD8B489B5}" presName="sp" presStyleCnt="0"/>
      <dgm:spPr/>
    </dgm:pt>
    <dgm:pt modelId="{9F2CEBE1-0909-4731-AD48-4FE665A87EAD}" type="pres">
      <dgm:prSet presAssocID="{33DB510E-6DB9-457D-AD94-0F457A44F23F}" presName="composite" presStyleCnt="0"/>
      <dgm:spPr/>
    </dgm:pt>
    <dgm:pt modelId="{F231E15F-25BB-4342-B55E-9A050A0BBD2E}" type="pres">
      <dgm:prSet presAssocID="{33DB510E-6DB9-457D-AD94-0F457A44F23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326ED-392B-4378-96A3-B767155B2A82}" type="pres">
      <dgm:prSet presAssocID="{33DB510E-6DB9-457D-AD94-0F457A44F23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69321-B85E-4615-AA75-405214B83AAD}" srcId="{33DB510E-6DB9-457D-AD94-0F457A44F23F}" destId="{AB62A4E0-F9AD-4D0D-8376-03EDD08C6457}" srcOrd="0" destOrd="0" parTransId="{3548D3BA-2A08-4179-A417-CCD5CA471F51}" sibTransId="{68BD49EE-085E-41AB-9782-DCE650878D7B}"/>
    <dgm:cxn modelId="{A156A01D-8989-44F8-BEEF-4A949D259FE3}" type="presOf" srcId="{8DA9C9A9-2667-4728-94E5-907D8C55FC63}" destId="{6943EE62-6732-42F3-9E87-516401781492}" srcOrd="0" destOrd="0" presId="urn:microsoft.com/office/officeart/2005/8/layout/chevron2"/>
    <dgm:cxn modelId="{1D1AEF88-B46E-4626-8352-6BF488A0B316}" type="presOf" srcId="{A83D4801-349B-4A8E-8B52-9010722A659E}" destId="{D76379CC-7436-4BA5-9A42-7F54BD28CDB4}" srcOrd="0" destOrd="0" presId="urn:microsoft.com/office/officeart/2005/8/layout/chevron2"/>
    <dgm:cxn modelId="{2A4A4075-4BF3-42EB-A626-870B4B31EBFF}" type="presOf" srcId="{43355D31-EA27-49C3-912E-251251CB1160}" destId="{E493B9D6-D3BD-4080-920F-EB500AF5E633}" srcOrd="0" destOrd="0" presId="urn:microsoft.com/office/officeart/2005/8/layout/chevron2"/>
    <dgm:cxn modelId="{7BCCB09F-D0A9-4C13-B6D1-5EEA8C87C945}" srcId="{DA657F84-D2D4-46E0-8A03-D1C9CD26DB52}" destId="{A83D4801-349B-4A8E-8B52-9010722A659E}" srcOrd="0" destOrd="0" parTransId="{3276AF2E-5547-4B0A-AD5D-F8F96BA492A3}" sibTransId="{26FFEC05-143A-4BD5-9B97-96C59F6DE4A3}"/>
    <dgm:cxn modelId="{70A630A8-AFF7-4687-9E55-23AC5523EF5E}" type="presOf" srcId="{33DB510E-6DB9-457D-AD94-0F457A44F23F}" destId="{F231E15F-25BB-4342-B55E-9A050A0BBD2E}" srcOrd="0" destOrd="0" presId="urn:microsoft.com/office/officeart/2005/8/layout/chevron2"/>
    <dgm:cxn modelId="{6CCADD96-21C2-4A2A-A0F6-2DF51F848954}" srcId="{AFBFB1C0-747D-47C4-B138-796211DEE70E}" destId="{48E90524-E7D8-4B01-A121-AF4E97A621C6}" srcOrd="0" destOrd="0" parTransId="{5D8160E3-1759-4E12-BEC9-48A724AD788D}" sibTransId="{7967C14B-1EAF-4C05-BA73-193C8F5DC138}"/>
    <dgm:cxn modelId="{DF58EEEE-2B68-497E-8B65-56CEF718568D}" type="presOf" srcId="{548FBB27-49AB-4BA0-B67F-582B0D429A0E}" destId="{892EAC45-8902-4192-876C-7E376A7B95D2}" srcOrd="0" destOrd="0" presId="urn:microsoft.com/office/officeart/2005/8/layout/chevron2"/>
    <dgm:cxn modelId="{65FECDE5-CC51-4F69-B466-DA4CEA53831E}" type="presOf" srcId="{DA657F84-D2D4-46E0-8A03-D1C9CD26DB52}" destId="{9D6C74D1-DEA8-4BBD-9A8B-3C1BD9A10D77}" srcOrd="0" destOrd="0" presId="urn:microsoft.com/office/officeart/2005/8/layout/chevron2"/>
    <dgm:cxn modelId="{7D2ECBCF-31BD-4CD7-AEEE-BC947CD0469E}" srcId="{548FBB27-49AB-4BA0-B67F-582B0D429A0E}" destId="{8DA9C9A9-2667-4728-94E5-907D8C55FC63}" srcOrd="1" destOrd="0" parTransId="{FEED6C86-4939-4CB5-BC6F-2288A3C175EA}" sibTransId="{9A260240-D9C3-46FF-871B-55AD51F65427}"/>
    <dgm:cxn modelId="{76CAB04D-293D-4A0C-A4B5-7D25B53F7CDD}" type="presOf" srcId="{AFBFB1C0-747D-47C4-B138-796211DEE70E}" destId="{C6D3ACCE-EAE4-452D-9915-9AA3CFAFF07D}" srcOrd="0" destOrd="0" presId="urn:microsoft.com/office/officeart/2005/8/layout/chevron2"/>
    <dgm:cxn modelId="{7A957248-1C9E-4212-9E42-0DB064D563C3}" srcId="{8DA9C9A9-2667-4728-94E5-907D8C55FC63}" destId="{6EEFBBF2-2A72-4D8A-879E-0523B4558205}" srcOrd="0" destOrd="0" parTransId="{D3A824E7-87D3-43BC-B93A-84398DB0FF09}" sibTransId="{D3F3D854-70B2-492B-9E39-97B1E6731138}"/>
    <dgm:cxn modelId="{A999F709-0BDA-4493-8AEC-EC089A01C762}" type="presOf" srcId="{AB62A4E0-F9AD-4D0D-8376-03EDD08C6457}" destId="{069326ED-392B-4378-96A3-B767155B2A82}" srcOrd="0" destOrd="0" presId="urn:microsoft.com/office/officeart/2005/8/layout/chevron2"/>
    <dgm:cxn modelId="{9F02A631-2D35-4FB5-8DBF-655B97975603}" type="presOf" srcId="{FEC6FDB2-F754-40AE-8E4D-136715F4E4D3}" destId="{4068FCC7-DE82-402E-A76C-C663295D956A}" srcOrd="0" destOrd="0" presId="urn:microsoft.com/office/officeart/2005/8/layout/chevron2"/>
    <dgm:cxn modelId="{4DD405B0-8DCF-4D87-8065-7FB2A6A8C208}" srcId="{43355D31-EA27-49C3-912E-251251CB1160}" destId="{FEC6FDB2-F754-40AE-8E4D-136715F4E4D3}" srcOrd="0" destOrd="0" parTransId="{F5B53A10-A690-4B8C-8DCA-59DCFD6EC91B}" sibTransId="{BB10E180-31EB-45B2-9AED-3F78C3B99D1B}"/>
    <dgm:cxn modelId="{80FB6527-16B4-4297-9168-E1C85DAF5296}" type="presOf" srcId="{6EEFBBF2-2A72-4D8A-879E-0523B4558205}" destId="{8FFB9CD5-D0F8-4ADF-94CF-B559F9E85B10}" srcOrd="0" destOrd="0" presId="urn:microsoft.com/office/officeart/2005/8/layout/chevron2"/>
    <dgm:cxn modelId="{0C5A97C1-5C13-4E1D-A5CC-4A9C478C2446}" type="presOf" srcId="{48E90524-E7D8-4B01-A121-AF4E97A621C6}" destId="{A3A57C64-14F8-48A5-AF4A-69B7ADCB9E76}" srcOrd="0" destOrd="0" presId="urn:microsoft.com/office/officeart/2005/8/layout/chevron2"/>
    <dgm:cxn modelId="{F867806C-885A-4D61-9079-F1FE770DF576}" srcId="{548FBB27-49AB-4BA0-B67F-582B0D429A0E}" destId="{43355D31-EA27-49C3-912E-251251CB1160}" srcOrd="2" destOrd="0" parTransId="{0B7E8521-9834-4E50-9D90-36460BE8BCDD}" sibTransId="{324FDF6F-9F16-4E44-A248-3F35C70B9E96}"/>
    <dgm:cxn modelId="{99E05277-5789-474E-A403-A298069F55D5}" srcId="{548FBB27-49AB-4BA0-B67F-582B0D429A0E}" destId="{33DB510E-6DB9-457D-AD94-0F457A44F23F}" srcOrd="4" destOrd="0" parTransId="{ECC2F616-95A6-4965-A72E-28E92C92ECE3}" sibTransId="{B3E897AD-7041-4B88-B370-1ADC3C2A4B47}"/>
    <dgm:cxn modelId="{82012D22-2620-4C8C-A6C9-47C1A944B8C1}" srcId="{548FBB27-49AB-4BA0-B67F-582B0D429A0E}" destId="{AFBFB1C0-747D-47C4-B138-796211DEE70E}" srcOrd="0" destOrd="0" parTransId="{1E3D2D8E-3F18-4AB8-B02D-FE30B0CE1DA4}" sibTransId="{FC2F038B-FA37-427C-B815-4E416D937924}"/>
    <dgm:cxn modelId="{BB9082F9-45DB-40A2-A805-4013FD1B48D2}" srcId="{548FBB27-49AB-4BA0-B67F-582B0D429A0E}" destId="{DA657F84-D2D4-46E0-8A03-D1C9CD26DB52}" srcOrd="3" destOrd="0" parTransId="{CD5A9829-9FFA-457E-9FD5-C1ECEBFDEA4E}" sibTransId="{57DE9958-C1B9-4108-A5D1-E87BD8B489B5}"/>
    <dgm:cxn modelId="{ECDAE891-8F14-480B-8F99-1438E2E00B59}" type="presParOf" srcId="{892EAC45-8902-4192-876C-7E376A7B95D2}" destId="{D50A8EE4-295A-411B-8245-864A470DC3F5}" srcOrd="0" destOrd="0" presId="urn:microsoft.com/office/officeart/2005/8/layout/chevron2"/>
    <dgm:cxn modelId="{646CEE81-018F-4FF9-AADE-9335F8459654}" type="presParOf" srcId="{D50A8EE4-295A-411B-8245-864A470DC3F5}" destId="{C6D3ACCE-EAE4-452D-9915-9AA3CFAFF07D}" srcOrd="0" destOrd="0" presId="urn:microsoft.com/office/officeart/2005/8/layout/chevron2"/>
    <dgm:cxn modelId="{81B05F0A-6C6F-4F34-9D49-E35DDB79EE9F}" type="presParOf" srcId="{D50A8EE4-295A-411B-8245-864A470DC3F5}" destId="{A3A57C64-14F8-48A5-AF4A-69B7ADCB9E76}" srcOrd="1" destOrd="0" presId="urn:microsoft.com/office/officeart/2005/8/layout/chevron2"/>
    <dgm:cxn modelId="{ECDF944F-9C4A-4454-99CD-9676E2672CD7}" type="presParOf" srcId="{892EAC45-8902-4192-876C-7E376A7B95D2}" destId="{02D4B621-DBEC-4AA6-9789-B1129962A7A6}" srcOrd="1" destOrd="0" presId="urn:microsoft.com/office/officeart/2005/8/layout/chevron2"/>
    <dgm:cxn modelId="{6994B13A-16C9-43D6-A98A-859150D1F521}" type="presParOf" srcId="{892EAC45-8902-4192-876C-7E376A7B95D2}" destId="{010F84E9-FAEF-4408-88DE-5B3E7942BD76}" srcOrd="2" destOrd="0" presId="urn:microsoft.com/office/officeart/2005/8/layout/chevron2"/>
    <dgm:cxn modelId="{8AAB9103-A6DA-46B7-B1CB-01FE835F470B}" type="presParOf" srcId="{010F84E9-FAEF-4408-88DE-5B3E7942BD76}" destId="{6943EE62-6732-42F3-9E87-516401781492}" srcOrd="0" destOrd="0" presId="urn:microsoft.com/office/officeart/2005/8/layout/chevron2"/>
    <dgm:cxn modelId="{52DB572A-B283-4AF9-9143-1A3B418065CA}" type="presParOf" srcId="{010F84E9-FAEF-4408-88DE-5B3E7942BD76}" destId="{8FFB9CD5-D0F8-4ADF-94CF-B559F9E85B10}" srcOrd="1" destOrd="0" presId="urn:microsoft.com/office/officeart/2005/8/layout/chevron2"/>
    <dgm:cxn modelId="{5D9DC759-46CA-41CF-B8A2-D79A4B6B77AF}" type="presParOf" srcId="{892EAC45-8902-4192-876C-7E376A7B95D2}" destId="{4FAC51C8-18C6-4282-A314-3D9A85F53933}" srcOrd="3" destOrd="0" presId="urn:microsoft.com/office/officeart/2005/8/layout/chevron2"/>
    <dgm:cxn modelId="{9CE9C2AD-7BFA-4A1F-9117-FF339A6AE966}" type="presParOf" srcId="{892EAC45-8902-4192-876C-7E376A7B95D2}" destId="{2570E050-C2EB-4525-9DDC-FD06CC097563}" srcOrd="4" destOrd="0" presId="urn:microsoft.com/office/officeart/2005/8/layout/chevron2"/>
    <dgm:cxn modelId="{A33DDA6A-2E7F-4A8F-9D5E-39F30F0E0EE3}" type="presParOf" srcId="{2570E050-C2EB-4525-9DDC-FD06CC097563}" destId="{E493B9D6-D3BD-4080-920F-EB500AF5E633}" srcOrd="0" destOrd="0" presId="urn:microsoft.com/office/officeart/2005/8/layout/chevron2"/>
    <dgm:cxn modelId="{9B826772-6AFE-46E8-A3DF-241C7CBB01A3}" type="presParOf" srcId="{2570E050-C2EB-4525-9DDC-FD06CC097563}" destId="{4068FCC7-DE82-402E-A76C-C663295D956A}" srcOrd="1" destOrd="0" presId="urn:microsoft.com/office/officeart/2005/8/layout/chevron2"/>
    <dgm:cxn modelId="{C0A69689-F43E-4906-935D-F84536E4B6F1}" type="presParOf" srcId="{892EAC45-8902-4192-876C-7E376A7B95D2}" destId="{C47E45AD-1378-40F2-AF87-62BC4F6095CE}" srcOrd="5" destOrd="0" presId="urn:microsoft.com/office/officeart/2005/8/layout/chevron2"/>
    <dgm:cxn modelId="{7FA9D2FE-5C21-4B33-80E7-B6A82C47FF27}" type="presParOf" srcId="{892EAC45-8902-4192-876C-7E376A7B95D2}" destId="{B9CEAF6C-8D18-416F-B6CF-34C8F12F6FEA}" srcOrd="6" destOrd="0" presId="urn:microsoft.com/office/officeart/2005/8/layout/chevron2"/>
    <dgm:cxn modelId="{B6C69088-4DB2-4967-90CC-8B599B7DC79C}" type="presParOf" srcId="{B9CEAF6C-8D18-416F-B6CF-34C8F12F6FEA}" destId="{9D6C74D1-DEA8-4BBD-9A8B-3C1BD9A10D77}" srcOrd="0" destOrd="0" presId="urn:microsoft.com/office/officeart/2005/8/layout/chevron2"/>
    <dgm:cxn modelId="{40290A7C-B512-4A31-8103-D3DB7E66FF79}" type="presParOf" srcId="{B9CEAF6C-8D18-416F-B6CF-34C8F12F6FEA}" destId="{D76379CC-7436-4BA5-9A42-7F54BD28CDB4}" srcOrd="1" destOrd="0" presId="urn:microsoft.com/office/officeart/2005/8/layout/chevron2"/>
    <dgm:cxn modelId="{B3E60D87-4D3E-47A1-9624-FB9B6D1DB67C}" type="presParOf" srcId="{892EAC45-8902-4192-876C-7E376A7B95D2}" destId="{13795700-1781-4CD1-A739-BB102C5B99A8}" srcOrd="7" destOrd="0" presId="urn:microsoft.com/office/officeart/2005/8/layout/chevron2"/>
    <dgm:cxn modelId="{0332348B-04B1-4EDD-8FE7-C7117E2CA4FB}" type="presParOf" srcId="{892EAC45-8902-4192-876C-7E376A7B95D2}" destId="{9F2CEBE1-0909-4731-AD48-4FE665A87EAD}" srcOrd="8" destOrd="0" presId="urn:microsoft.com/office/officeart/2005/8/layout/chevron2"/>
    <dgm:cxn modelId="{105D7559-8323-4CA8-9244-95418F578DF3}" type="presParOf" srcId="{9F2CEBE1-0909-4731-AD48-4FE665A87EAD}" destId="{F231E15F-25BB-4342-B55E-9A050A0BBD2E}" srcOrd="0" destOrd="0" presId="urn:microsoft.com/office/officeart/2005/8/layout/chevron2"/>
    <dgm:cxn modelId="{7312E468-B7F8-4D2A-B207-80F27A310653}" type="presParOf" srcId="{9F2CEBE1-0909-4731-AD48-4FE665A87EAD}" destId="{069326ED-392B-4378-96A3-B767155B2A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B3E18-C192-48DF-8E0A-05C2355691B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CA2EB8F-E44A-4D6E-AB06-B1EAFAADBF7B}">
      <dgm:prSet phldrT="[Текст]" phldr="1"/>
      <dgm:spPr/>
      <dgm:t>
        <a:bodyPr/>
        <a:lstStyle/>
        <a:p>
          <a:endParaRPr lang="ru-RU" dirty="0"/>
        </a:p>
      </dgm:t>
    </dgm:pt>
    <dgm:pt modelId="{6E7681E4-3E2B-4070-8D1F-D6037189B8E1}" type="parTrans" cxnId="{F744ED15-1433-487E-BD6A-3A9B54C9B711}">
      <dgm:prSet/>
      <dgm:spPr/>
      <dgm:t>
        <a:bodyPr/>
        <a:lstStyle/>
        <a:p>
          <a:endParaRPr lang="ru-RU"/>
        </a:p>
      </dgm:t>
    </dgm:pt>
    <dgm:pt modelId="{4A6A0F21-1FA5-4311-B0B8-AAC5094FB41F}" type="sibTrans" cxnId="{F744ED15-1433-487E-BD6A-3A9B54C9B711}">
      <dgm:prSet/>
      <dgm:spPr/>
      <dgm:t>
        <a:bodyPr/>
        <a:lstStyle/>
        <a:p>
          <a:endParaRPr lang="ru-RU"/>
        </a:p>
      </dgm:t>
    </dgm:pt>
    <dgm:pt modelId="{ED5FB700-4728-4AED-9BE9-CE0975FAA1E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234 общеобразовательными организациями с вузами региона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1C67DD7-2721-4D6E-AC9C-FF3C013BE7EF}" type="parTrans" cxnId="{1DD7336A-4DEC-4CBB-BF86-0AE93B4B0069}">
      <dgm:prSet/>
      <dgm:spPr/>
      <dgm:t>
        <a:bodyPr/>
        <a:lstStyle/>
        <a:p>
          <a:endParaRPr lang="ru-RU"/>
        </a:p>
      </dgm:t>
    </dgm:pt>
    <dgm:pt modelId="{4124E1B6-1891-455C-A6DC-679A864EFE3D}" type="sibTrans" cxnId="{1DD7336A-4DEC-4CBB-BF86-0AE93B4B0069}">
      <dgm:prSet/>
      <dgm:spPr/>
      <dgm:t>
        <a:bodyPr/>
        <a:lstStyle/>
        <a:p>
          <a:endParaRPr lang="ru-RU"/>
        </a:p>
      </dgm:t>
    </dgm:pt>
    <dgm:pt modelId="{E77B3974-93FD-4733-91D5-713999AFE21A}">
      <dgm:prSet phldrT="[Текст]" phldr="1"/>
      <dgm:spPr/>
      <dgm:t>
        <a:bodyPr/>
        <a:lstStyle/>
        <a:p>
          <a:endParaRPr lang="ru-RU"/>
        </a:p>
      </dgm:t>
    </dgm:pt>
    <dgm:pt modelId="{1625DA90-18BF-4860-A5EE-3CBD118000E4}" type="parTrans" cxnId="{935D04CE-F370-4651-9976-0A18E6A1314E}">
      <dgm:prSet/>
      <dgm:spPr/>
      <dgm:t>
        <a:bodyPr/>
        <a:lstStyle/>
        <a:p>
          <a:endParaRPr lang="ru-RU"/>
        </a:p>
      </dgm:t>
    </dgm:pt>
    <dgm:pt modelId="{26E8526B-5D11-4C6F-8525-5A46E32720C2}" type="sibTrans" cxnId="{935D04CE-F370-4651-9976-0A18E6A1314E}">
      <dgm:prSet/>
      <dgm:spPr/>
      <dgm:t>
        <a:bodyPr/>
        <a:lstStyle/>
        <a:p>
          <a:endParaRPr lang="ru-RU"/>
        </a:p>
      </dgm:t>
    </dgm:pt>
    <dgm:pt modelId="{B9156B62-ACAC-4230-8359-EDCE21EA75D5}">
      <dgm:prSet phldrT="[Текст]"/>
      <dgm:spPr/>
      <dgm:t>
        <a:bodyPr/>
        <a:lstStyle/>
        <a:p>
          <a:pPr algn="just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195 общеобразовательными организациями </a:t>
          </a:r>
          <a:br>
            <a:rPr lang="ru-RU" b="1" dirty="0" smtClean="0">
              <a:latin typeface="Times New Roman" pitchFamily="18" charset="0"/>
              <a:cs typeface="Times New Roman" pitchFamily="18" charset="0"/>
            </a:rPr>
          </a:br>
          <a:r>
            <a:rPr lang="ru-RU" b="1" dirty="0" smtClean="0">
              <a:latin typeface="Times New Roman" pitchFamily="18" charset="0"/>
              <a:cs typeface="Times New Roman" pitchFamily="18" charset="0"/>
            </a:rPr>
            <a:t>с профессиональными образовательными организациями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B83B509-A2DD-4A06-8CFC-56B7F143460A}" type="parTrans" cxnId="{B4F4CF54-A8A7-413D-A159-950F5CF40803}">
      <dgm:prSet/>
      <dgm:spPr/>
      <dgm:t>
        <a:bodyPr/>
        <a:lstStyle/>
        <a:p>
          <a:endParaRPr lang="ru-RU"/>
        </a:p>
      </dgm:t>
    </dgm:pt>
    <dgm:pt modelId="{81F1EBC4-C3CA-4686-91CD-4C63ECF47C09}" type="sibTrans" cxnId="{B4F4CF54-A8A7-413D-A159-950F5CF40803}">
      <dgm:prSet/>
      <dgm:spPr/>
      <dgm:t>
        <a:bodyPr/>
        <a:lstStyle/>
        <a:p>
          <a:endParaRPr lang="ru-RU"/>
        </a:p>
      </dgm:t>
    </dgm:pt>
    <dgm:pt modelId="{71F11BBA-41C8-4077-A288-440ED5EA6355}">
      <dgm:prSet phldrT="[Текст]" phldr="1"/>
      <dgm:spPr/>
      <dgm:t>
        <a:bodyPr/>
        <a:lstStyle/>
        <a:p>
          <a:endParaRPr lang="ru-RU"/>
        </a:p>
      </dgm:t>
    </dgm:pt>
    <dgm:pt modelId="{1EC7EEE4-3403-488F-8375-7239893D2DA5}" type="parTrans" cxnId="{7F206737-A414-4FF3-97F8-E1A1DD22FF37}">
      <dgm:prSet/>
      <dgm:spPr/>
      <dgm:t>
        <a:bodyPr/>
        <a:lstStyle/>
        <a:p>
          <a:endParaRPr lang="ru-RU"/>
        </a:p>
      </dgm:t>
    </dgm:pt>
    <dgm:pt modelId="{861314DB-FC63-4099-BE8E-73E65518A3D1}" type="sibTrans" cxnId="{7F206737-A414-4FF3-97F8-E1A1DD22FF37}">
      <dgm:prSet/>
      <dgm:spPr/>
      <dgm:t>
        <a:bodyPr/>
        <a:lstStyle/>
        <a:p>
          <a:endParaRPr lang="ru-RU"/>
        </a:p>
      </dgm:t>
    </dgm:pt>
    <dgm:pt modelId="{98C3ED7E-1BE2-410B-9A4B-07B6606A7CD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89B51AB-7BB3-4CDB-B3CE-635C780D9610}" type="parTrans" cxnId="{8467B849-2E98-4566-8243-173816DDF3CD}">
      <dgm:prSet/>
      <dgm:spPr/>
      <dgm:t>
        <a:bodyPr/>
        <a:lstStyle/>
        <a:p>
          <a:endParaRPr lang="ru-RU"/>
        </a:p>
      </dgm:t>
    </dgm:pt>
    <dgm:pt modelId="{DFC64C55-1BE8-4DCA-B29C-EAF2670D4BD0}" type="sibTrans" cxnId="{8467B849-2E98-4566-8243-173816DDF3CD}">
      <dgm:prSet/>
      <dgm:spPr/>
      <dgm:t>
        <a:bodyPr/>
        <a:lstStyle/>
        <a:p>
          <a:endParaRPr lang="ru-RU"/>
        </a:p>
      </dgm:t>
    </dgm:pt>
    <dgm:pt modelId="{44ECEC5D-9F14-4656-A363-3C90099036E9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112 общеобразовательными организациями с предприятиями региона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6DC0002-9043-40EE-ACC0-38CAC53153E4}" type="parTrans" cxnId="{75E0D2BA-A3AF-42E0-B331-F44B1AAD77B9}">
      <dgm:prSet/>
      <dgm:spPr/>
      <dgm:t>
        <a:bodyPr/>
        <a:lstStyle/>
        <a:p>
          <a:endParaRPr lang="ru-RU"/>
        </a:p>
      </dgm:t>
    </dgm:pt>
    <dgm:pt modelId="{46762581-63AF-45D0-9A32-48F8599E3BDC}" type="sibTrans" cxnId="{75E0D2BA-A3AF-42E0-B331-F44B1AAD77B9}">
      <dgm:prSet/>
      <dgm:spPr/>
      <dgm:t>
        <a:bodyPr/>
        <a:lstStyle/>
        <a:p>
          <a:endParaRPr lang="ru-RU"/>
        </a:p>
      </dgm:t>
    </dgm:pt>
    <dgm:pt modelId="{27A37F29-C96C-4375-BD4D-A99DF7BC12D7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97 общеобразовательными организациями с иными учреждениями (культуры, спорта, общественными организациями)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051DA79-C96C-4547-956D-1DB9A6B52FFA}" type="parTrans" cxnId="{A0E7DDFD-398D-4DEB-99A7-7448AD0E7D9F}">
      <dgm:prSet/>
      <dgm:spPr/>
      <dgm:t>
        <a:bodyPr/>
        <a:lstStyle/>
        <a:p>
          <a:endParaRPr lang="ru-RU"/>
        </a:p>
      </dgm:t>
    </dgm:pt>
    <dgm:pt modelId="{11AB2C9F-C0C4-457D-A541-84AD314C767E}" type="sibTrans" cxnId="{A0E7DDFD-398D-4DEB-99A7-7448AD0E7D9F}">
      <dgm:prSet/>
      <dgm:spPr/>
      <dgm:t>
        <a:bodyPr/>
        <a:lstStyle/>
        <a:p>
          <a:endParaRPr lang="ru-RU"/>
        </a:p>
      </dgm:t>
    </dgm:pt>
    <dgm:pt modelId="{7ABD9E67-88E5-4C5D-82F9-CADAD8922C37}" type="pres">
      <dgm:prSet presAssocID="{1E8B3E18-C192-48DF-8E0A-05C2355691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374CC3-CCB0-4AFE-9CEB-C845EC8979B2}" type="pres">
      <dgm:prSet presAssocID="{ACA2EB8F-E44A-4D6E-AB06-B1EAFAADBF7B}" presName="composite" presStyleCnt="0"/>
      <dgm:spPr/>
    </dgm:pt>
    <dgm:pt modelId="{3FCF5DD5-2DD0-438B-B0E9-8B1E96C06795}" type="pres">
      <dgm:prSet presAssocID="{ACA2EB8F-E44A-4D6E-AB06-B1EAFAADBF7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06F3-B43C-4F8F-8406-BA84D1EF0054}" type="pres">
      <dgm:prSet presAssocID="{ACA2EB8F-E44A-4D6E-AB06-B1EAFAADBF7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65E33-91AD-4CC1-82D6-23CB9FF58CFA}" type="pres">
      <dgm:prSet presAssocID="{4A6A0F21-1FA5-4311-B0B8-AAC5094FB41F}" presName="sp" presStyleCnt="0"/>
      <dgm:spPr/>
    </dgm:pt>
    <dgm:pt modelId="{3E1292CD-A0E8-4F52-BCCF-1CF0E4376217}" type="pres">
      <dgm:prSet presAssocID="{E77B3974-93FD-4733-91D5-713999AFE21A}" presName="composite" presStyleCnt="0"/>
      <dgm:spPr/>
    </dgm:pt>
    <dgm:pt modelId="{B6878F14-1675-42F4-AA70-AD70B4A96E05}" type="pres">
      <dgm:prSet presAssocID="{E77B3974-93FD-4733-91D5-713999AFE21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A5792-0C64-41CB-902F-2B81232CA3B5}" type="pres">
      <dgm:prSet presAssocID="{E77B3974-93FD-4733-91D5-713999AFE21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AB5C9-1ADB-417E-92D6-3629D54B1D5E}" type="pres">
      <dgm:prSet presAssocID="{26E8526B-5D11-4C6F-8525-5A46E32720C2}" presName="sp" presStyleCnt="0"/>
      <dgm:spPr/>
    </dgm:pt>
    <dgm:pt modelId="{CA1C7AB4-8E3E-406C-B5DC-A1B7EDEF9415}" type="pres">
      <dgm:prSet presAssocID="{71F11BBA-41C8-4077-A288-440ED5EA6355}" presName="composite" presStyleCnt="0"/>
      <dgm:spPr/>
    </dgm:pt>
    <dgm:pt modelId="{B3FE7135-3011-425E-91AC-C19330EACD68}" type="pres">
      <dgm:prSet presAssocID="{71F11BBA-41C8-4077-A288-440ED5EA635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7694F-5D1E-4687-8C2E-5E1E60BAD675}" type="pres">
      <dgm:prSet presAssocID="{71F11BBA-41C8-4077-A288-440ED5EA635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EB8B5-A8AB-4B95-AF73-BCE087F43F7A}" type="pres">
      <dgm:prSet presAssocID="{861314DB-FC63-4099-BE8E-73E65518A3D1}" presName="sp" presStyleCnt="0"/>
      <dgm:spPr/>
    </dgm:pt>
    <dgm:pt modelId="{951CE0D4-9568-4E87-ABE0-48E1A01E6587}" type="pres">
      <dgm:prSet presAssocID="{98C3ED7E-1BE2-410B-9A4B-07B6606A7CD1}" presName="composite" presStyleCnt="0"/>
      <dgm:spPr/>
    </dgm:pt>
    <dgm:pt modelId="{322EFC0C-0579-4D9F-8C27-D3DD3F02D9ED}" type="pres">
      <dgm:prSet presAssocID="{98C3ED7E-1BE2-410B-9A4B-07B6606A7CD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4B7A4-8584-43D3-B267-4457EADDA572}" type="pres">
      <dgm:prSet presAssocID="{98C3ED7E-1BE2-410B-9A4B-07B6606A7CD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0FD2D4-A4FE-4A5C-A53F-02A11AD93558}" type="presOf" srcId="{ACA2EB8F-E44A-4D6E-AB06-B1EAFAADBF7B}" destId="{3FCF5DD5-2DD0-438B-B0E9-8B1E96C06795}" srcOrd="0" destOrd="0" presId="urn:microsoft.com/office/officeart/2005/8/layout/chevron2"/>
    <dgm:cxn modelId="{7F206737-A414-4FF3-97F8-E1A1DD22FF37}" srcId="{1E8B3E18-C192-48DF-8E0A-05C2355691B5}" destId="{71F11BBA-41C8-4077-A288-440ED5EA6355}" srcOrd="2" destOrd="0" parTransId="{1EC7EEE4-3403-488F-8375-7239893D2DA5}" sibTransId="{861314DB-FC63-4099-BE8E-73E65518A3D1}"/>
    <dgm:cxn modelId="{4E13E3CC-5B40-4C44-A788-C942AC6EECC4}" type="presOf" srcId="{44ECEC5D-9F14-4656-A363-3C90099036E9}" destId="{2187694F-5D1E-4687-8C2E-5E1E60BAD675}" srcOrd="0" destOrd="0" presId="urn:microsoft.com/office/officeart/2005/8/layout/chevron2"/>
    <dgm:cxn modelId="{98FF5F98-DA28-443F-B5EF-86F43D13CB38}" type="presOf" srcId="{E77B3974-93FD-4733-91D5-713999AFE21A}" destId="{B6878F14-1675-42F4-AA70-AD70B4A96E05}" srcOrd="0" destOrd="0" presId="urn:microsoft.com/office/officeart/2005/8/layout/chevron2"/>
    <dgm:cxn modelId="{935D04CE-F370-4651-9976-0A18E6A1314E}" srcId="{1E8B3E18-C192-48DF-8E0A-05C2355691B5}" destId="{E77B3974-93FD-4733-91D5-713999AFE21A}" srcOrd="1" destOrd="0" parTransId="{1625DA90-18BF-4860-A5EE-3CBD118000E4}" sibTransId="{26E8526B-5D11-4C6F-8525-5A46E32720C2}"/>
    <dgm:cxn modelId="{8C1A41B5-8C8F-40B1-B38D-06B9E0168724}" type="presOf" srcId="{B9156B62-ACAC-4230-8359-EDCE21EA75D5}" destId="{CC9A5792-0C64-41CB-902F-2B81232CA3B5}" srcOrd="0" destOrd="0" presId="urn:microsoft.com/office/officeart/2005/8/layout/chevron2"/>
    <dgm:cxn modelId="{7A027D62-EA3E-4993-8FDE-C53E2C2CB91C}" type="presOf" srcId="{1E8B3E18-C192-48DF-8E0A-05C2355691B5}" destId="{7ABD9E67-88E5-4C5D-82F9-CADAD8922C37}" srcOrd="0" destOrd="0" presId="urn:microsoft.com/office/officeart/2005/8/layout/chevron2"/>
    <dgm:cxn modelId="{8467B849-2E98-4566-8243-173816DDF3CD}" srcId="{1E8B3E18-C192-48DF-8E0A-05C2355691B5}" destId="{98C3ED7E-1BE2-410B-9A4B-07B6606A7CD1}" srcOrd="3" destOrd="0" parTransId="{289B51AB-7BB3-4CDB-B3CE-635C780D9610}" sibTransId="{DFC64C55-1BE8-4DCA-B29C-EAF2670D4BD0}"/>
    <dgm:cxn modelId="{A17517C3-FEC0-4FDF-8FFB-6D1B5E33F3CA}" type="presOf" srcId="{98C3ED7E-1BE2-410B-9A4B-07B6606A7CD1}" destId="{322EFC0C-0579-4D9F-8C27-D3DD3F02D9ED}" srcOrd="0" destOrd="0" presId="urn:microsoft.com/office/officeart/2005/8/layout/chevron2"/>
    <dgm:cxn modelId="{F744ED15-1433-487E-BD6A-3A9B54C9B711}" srcId="{1E8B3E18-C192-48DF-8E0A-05C2355691B5}" destId="{ACA2EB8F-E44A-4D6E-AB06-B1EAFAADBF7B}" srcOrd="0" destOrd="0" parTransId="{6E7681E4-3E2B-4070-8D1F-D6037189B8E1}" sibTransId="{4A6A0F21-1FA5-4311-B0B8-AAC5094FB41F}"/>
    <dgm:cxn modelId="{1DD7336A-4DEC-4CBB-BF86-0AE93B4B0069}" srcId="{ACA2EB8F-E44A-4D6E-AB06-B1EAFAADBF7B}" destId="{ED5FB700-4728-4AED-9BE9-CE0975FAA1E2}" srcOrd="0" destOrd="0" parTransId="{11C67DD7-2721-4D6E-AC9C-FF3C013BE7EF}" sibTransId="{4124E1B6-1891-455C-A6DC-679A864EFE3D}"/>
    <dgm:cxn modelId="{75E0D2BA-A3AF-42E0-B331-F44B1AAD77B9}" srcId="{71F11BBA-41C8-4077-A288-440ED5EA6355}" destId="{44ECEC5D-9F14-4656-A363-3C90099036E9}" srcOrd="0" destOrd="0" parTransId="{36DC0002-9043-40EE-ACC0-38CAC53153E4}" sibTransId="{46762581-63AF-45D0-9A32-48F8599E3BDC}"/>
    <dgm:cxn modelId="{B8039018-C52D-427D-A786-F0C91AEBBB4F}" type="presOf" srcId="{71F11BBA-41C8-4077-A288-440ED5EA6355}" destId="{B3FE7135-3011-425E-91AC-C19330EACD68}" srcOrd="0" destOrd="0" presId="urn:microsoft.com/office/officeart/2005/8/layout/chevron2"/>
    <dgm:cxn modelId="{4FA9FAC8-F15D-40B7-8098-074113B5E36C}" type="presOf" srcId="{ED5FB700-4728-4AED-9BE9-CE0975FAA1E2}" destId="{D77706F3-B43C-4F8F-8406-BA84D1EF0054}" srcOrd="0" destOrd="0" presId="urn:microsoft.com/office/officeart/2005/8/layout/chevron2"/>
    <dgm:cxn modelId="{B4F4CF54-A8A7-413D-A159-950F5CF40803}" srcId="{E77B3974-93FD-4733-91D5-713999AFE21A}" destId="{B9156B62-ACAC-4230-8359-EDCE21EA75D5}" srcOrd="0" destOrd="0" parTransId="{2B83B509-A2DD-4A06-8CFC-56B7F143460A}" sibTransId="{81F1EBC4-C3CA-4686-91CD-4C63ECF47C09}"/>
    <dgm:cxn modelId="{A0E7DDFD-398D-4DEB-99A7-7448AD0E7D9F}" srcId="{98C3ED7E-1BE2-410B-9A4B-07B6606A7CD1}" destId="{27A37F29-C96C-4375-BD4D-A99DF7BC12D7}" srcOrd="0" destOrd="0" parTransId="{A051DA79-C96C-4547-956D-1DB9A6B52FFA}" sibTransId="{11AB2C9F-C0C4-457D-A541-84AD314C767E}"/>
    <dgm:cxn modelId="{8AB7060D-6978-4C93-A15E-BED690F17417}" type="presOf" srcId="{27A37F29-C96C-4375-BD4D-A99DF7BC12D7}" destId="{9B84B7A4-8584-43D3-B267-4457EADDA572}" srcOrd="0" destOrd="0" presId="urn:microsoft.com/office/officeart/2005/8/layout/chevron2"/>
    <dgm:cxn modelId="{C6E44C42-AA26-465C-BCDF-29C7BD2ADC25}" type="presParOf" srcId="{7ABD9E67-88E5-4C5D-82F9-CADAD8922C37}" destId="{FC374CC3-CCB0-4AFE-9CEB-C845EC8979B2}" srcOrd="0" destOrd="0" presId="urn:microsoft.com/office/officeart/2005/8/layout/chevron2"/>
    <dgm:cxn modelId="{2D4DA930-124E-4DC2-8BE8-5EE12EED070A}" type="presParOf" srcId="{FC374CC3-CCB0-4AFE-9CEB-C845EC8979B2}" destId="{3FCF5DD5-2DD0-438B-B0E9-8B1E96C06795}" srcOrd="0" destOrd="0" presId="urn:microsoft.com/office/officeart/2005/8/layout/chevron2"/>
    <dgm:cxn modelId="{A211984C-F3AF-4E9C-90F8-E83288006FA2}" type="presParOf" srcId="{FC374CC3-CCB0-4AFE-9CEB-C845EC8979B2}" destId="{D77706F3-B43C-4F8F-8406-BA84D1EF0054}" srcOrd="1" destOrd="0" presId="urn:microsoft.com/office/officeart/2005/8/layout/chevron2"/>
    <dgm:cxn modelId="{6DC5B228-1331-4F20-A3A2-D9653B920D55}" type="presParOf" srcId="{7ABD9E67-88E5-4C5D-82F9-CADAD8922C37}" destId="{38D65E33-91AD-4CC1-82D6-23CB9FF58CFA}" srcOrd="1" destOrd="0" presId="urn:microsoft.com/office/officeart/2005/8/layout/chevron2"/>
    <dgm:cxn modelId="{45C419D4-A051-4214-8372-725865381E29}" type="presParOf" srcId="{7ABD9E67-88E5-4C5D-82F9-CADAD8922C37}" destId="{3E1292CD-A0E8-4F52-BCCF-1CF0E4376217}" srcOrd="2" destOrd="0" presId="urn:microsoft.com/office/officeart/2005/8/layout/chevron2"/>
    <dgm:cxn modelId="{64F30006-1D8D-47ED-A291-A1FF19528636}" type="presParOf" srcId="{3E1292CD-A0E8-4F52-BCCF-1CF0E4376217}" destId="{B6878F14-1675-42F4-AA70-AD70B4A96E05}" srcOrd="0" destOrd="0" presId="urn:microsoft.com/office/officeart/2005/8/layout/chevron2"/>
    <dgm:cxn modelId="{0513DFF6-B0AD-47FE-825F-85DEEA9D82AF}" type="presParOf" srcId="{3E1292CD-A0E8-4F52-BCCF-1CF0E4376217}" destId="{CC9A5792-0C64-41CB-902F-2B81232CA3B5}" srcOrd="1" destOrd="0" presId="urn:microsoft.com/office/officeart/2005/8/layout/chevron2"/>
    <dgm:cxn modelId="{1688E589-4D31-48D9-A954-C827DD86A18B}" type="presParOf" srcId="{7ABD9E67-88E5-4C5D-82F9-CADAD8922C37}" destId="{1C9AB5C9-1ADB-417E-92D6-3629D54B1D5E}" srcOrd="3" destOrd="0" presId="urn:microsoft.com/office/officeart/2005/8/layout/chevron2"/>
    <dgm:cxn modelId="{16AE0553-DE1C-44ED-BEA8-23397B243793}" type="presParOf" srcId="{7ABD9E67-88E5-4C5D-82F9-CADAD8922C37}" destId="{CA1C7AB4-8E3E-406C-B5DC-A1B7EDEF9415}" srcOrd="4" destOrd="0" presId="urn:microsoft.com/office/officeart/2005/8/layout/chevron2"/>
    <dgm:cxn modelId="{D9F4D697-858D-40F5-A33E-E778DCD1B338}" type="presParOf" srcId="{CA1C7AB4-8E3E-406C-B5DC-A1B7EDEF9415}" destId="{B3FE7135-3011-425E-91AC-C19330EACD68}" srcOrd="0" destOrd="0" presId="urn:microsoft.com/office/officeart/2005/8/layout/chevron2"/>
    <dgm:cxn modelId="{A302A4EE-D9E3-443E-BE00-FA809706B2D8}" type="presParOf" srcId="{CA1C7AB4-8E3E-406C-B5DC-A1B7EDEF9415}" destId="{2187694F-5D1E-4687-8C2E-5E1E60BAD675}" srcOrd="1" destOrd="0" presId="urn:microsoft.com/office/officeart/2005/8/layout/chevron2"/>
    <dgm:cxn modelId="{79794F62-9F64-4864-A82A-E832EA4C7E71}" type="presParOf" srcId="{7ABD9E67-88E5-4C5D-82F9-CADAD8922C37}" destId="{163EB8B5-A8AB-4B95-AF73-BCE087F43F7A}" srcOrd="5" destOrd="0" presId="urn:microsoft.com/office/officeart/2005/8/layout/chevron2"/>
    <dgm:cxn modelId="{090527F7-63B2-4866-9035-85ABB9745B4F}" type="presParOf" srcId="{7ABD9E67-88E5-4C5D-82F9-CADAD8922C37}" destId="{951CE0D4-9568-4E87-ABE0-48E1A01E6587}" srcOrd="6" destOrd="0" presId="urn:microsoft.com/office/officeart/2005/8/layout/chevron2"/>
    <dgm:cxn modelId="{0936F84F-EA04-4482-9F03-342F14ECCA72}" type="presParOf" srcId="{951CE0D4-9568-4E87-ABE0-48E1A01E6587}" destId="{322EFC0C-0579-4D9F-8C27-D3DD3F02D9ED}" srcOrd="0" destOrd="0" presId="urn:microsoft.com/office/officeart/2005/8/layout/chevron2"/>
    <dgm:cxn modelId="{C9D0EAAC-87C9-411B-9EB4-3556CB1D7460}" type="presParOf" srcId="{951CE0D4-9568-4E87-ABE0-48E1A01E6587}" destId="{9B84B7A4-8584-43D3-B267-4457EADDA5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780CF9-7BD2-460B-9D9E-7E1456BE289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EFB06B8-02B3-4A6A-8B29-5BFCA260BF06}">
      <dgm:prSet phldrT="[Текст]"/>
      <dgm:spPr/>
      <dgm:t>
        <a:bodyPr/>
        <a:lstStyle/>
        <a:p>
          <a:r>
            <a:rPr lang="ru-RU" b="1" dirty="0" err="1" smtClean="0"/>
            <a:t>УлГПУ</a:t>
          </a:r>
          <a:endParaRPr lang="ru-RU" b="1" dirty="0"/>
        </a:p>
      </dgm:t>
    </dgm:pt>
    <dgm:pt modelId="{F13B899D-57AB-499B-8247-F217249089D1}" type="parTrans" cxnId="{E1C375B9-42BE-4E3C-856E-5B06973AB954}">
      <dgm:prSet/>
      <dgm:spPr/>
      <dgm:t>
        <a:bodyPr/>
        <a:lstStyle/>
        <a:p>
          <a:endParaRPr lang="ru-RU"/>
        </a:p>
      </dgm:t>
    </dgm:pt>
    <dgm:pt modelId="{82221355-5FF6-42CA-B7C1-14F00689ABD6}" type="sibTrans" cxnId="{E1C375B9-42BE-4E3C-856E-5B06973AB954}">
      <dgm:prSet/>
      <dgm:spPr/>
      <dgm:t>
        <a:bodyPr/>
        <a:lstStyle/>
        <a:p>
          <a:endParaRPr lang="ru-RU"/>
        </a:p>
      </dgm:t>
    </dgm:pt>
    <dgm:pt modelId="{36D42184-8C54-4886-9EBE-4A0A9658FB7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CC"/>
              </a:solidFill>
            </a:rPr>
            <a:t>Распределённый лицей </a:t>
          </a:r>
          <a:r>
            <a:rPr lang="ru-RU" sz="3600" b="1" dirty="0" smtClean="0">
              <a:solidFill>
                <a:srgbClr val="0000CC"/>
              </a:solidFill>
            </a:rPr>
            <a:t/>
          </a:r>
          <a:br>
            <a:rPr lang="ru-RU" sz="3600" b="1" dirty="0" smtClean="0">
              <a:solidFill>
                <a:srgbClr val="0000CC"/>
              </a:solidFill>
            </a:rPr>
          </a:br>
          <a:r>
            <a:rPr lang="ru-RU" sz="2000" b="1" dirty="0" smtClean="0"/>
            <a:t>(29 общеобразовательных организаций региона)</a:t>
          </a:r>
          <a:endParaRPr lang="ru-RU" sz="2000" b="1" dirty="0"/>
        </a:p>
      </dgm:t>
    </dgm:pt>
    <dgm:pt modelId="{7ED21C25-E8C1-4046-B344-CB12886896C5}" type="parTrans" cxnId="{448C5A02-3319-4BF6-9AD1-A1A861E5CA41}">
      <dgm:prSet/>
      <dgm:spPr/>
      <dgm:t>
        <a:bodyPr/>
        <a:lstStyle/>
        <a:p>
          <a:endParaRPr lang="ru-RU"/>
        </a:p>
      </dgm:t>
    </dgm:pt>
    <dgm:pt modelId="{04624EB5-833D-4D07-B5C8-4EDEF852321A}" type="sibTrans" cxnId="{448C5A02-3319-4BF6-9AD1-A1A861E5CA41}">
      <dgm:prSet/>
      <dgm:spPr/>
      <dgm:t>
        <a:bodyPr/>
        <a:lstStyle/>
        <a:p>
          <a:endParaRPr lang="ru-RU"/>
        </a:p>
      </dgm:t>
    </dgm:pt>
    <dgm:pt modelId="{9886C9EB-0A18-4198-AA39-4F47CB77035E}">
      <dgm:prSet phldrT="[Текст]"/>
      <dgm:spPr/>
      <dgm:t>
        <a:bodyPr/>
        <a:lstStyle/>
        <a:p>
          <a:r>
            <a:rPr lang="ru-RU" b="1" i="0" dirty="0" err="1" smtClean="0"/>
            <a:t>УлГПУ</a:t>
          </a:r>
          <a:endParaRPr lang="ru-RU" b="1" i="0" dirty="0"/>
        </a:p>
      </dgm:t>
    </dgm:pt>
    <dgm:pt modelId="{AA362282-A258-4D95-B85D-EDDE7C29F3D4}" type="parTrans" cxnId="{27102AD4-4DDB-445B-B88E-90CA7B0295CD}">
      <dgm:prSet/>
      <dgm:spPr/>
      <dgm:t>
        <a:bodyPr/>
        <a:lstStyle/>
        <a:p>
          <a:endParaRPr lang="ru-RU"/>
        </a:p>
      </dgm:t>
    </dgm:pt>
    <dgm:pt modelId="{A1AC4266-1105-4A5C-AFC8-3EBF286CAD3C}" type="sibTrans" cxnId="{27102AD4-4DDB-445B-B88E-90CA7B0295CD}">
      <dgm:prSet/>
      <dgm:spPr/>
      <dgm:t>
        <a:bodyPr/>
        <a:lstStyle/>
        <a:p>
          <a:endParaRPr lang="ru-RU"/>
        </a:p>
      </dgm:t>
    </dgm:pt>
    <dgm:pt modelId="{2E4D84CD-D625-498E-B1A1-466930B7522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CC"/>
              </a:solidFill>
            </a:rPr>
            <a:t>Университетские классы на базе вуза</a:t>
          </a:r>
          <a:br>
            <a:rPr lang="ru-RU" sz="2400" b="1" dirty="0" smtClean="0">
              <a:solidFill>
                <a:srgbClr val="0000CC"/>
              </a:solidFill>
            </a:rPr>
          </a:br>
          <a:r>
            <a:rPr lang="ru-RU" sz="2300" b="1" dirty="0" smtClean="0"/>
            <a:t>(6  классов)</a:t>
          </a:r>
          <a:endParaRPr lang="ru-RU" sz="4000" b="1" dirty="0"/>
        </a:p>
      </dgm:t>
    </dgm:pt>
    <dgm:pt modelId="{D1B67BC7-ACEB-4293-ADFA-5DE14A56C9D3}" type="sibTrans" cxnId="{BB1F54F2-296A-46C4-942E-856F30C4B247}">
      <dgm:prSet/>
      <dgm:spPr/>
      <dgm:t>
        <a:bodyPr/>
        <a:lstStyle/>
        <a:p>
          <a:endParaRPr lang="ru-RU"/>
        </a:p>
      </dgm:t>
    </dgm:pt>
    <dgm:pt modelId="{19F13EA4-BA8D-4E84-8AE6-7D3A8D4D5016}" type="parTrans" cxnId="{BB1F54F2-296A-46C4-942E-856F30C4B247}">
      <dgm:prSet/>
      <dgm:spPr/>
      <dgm:t>
        <a:bodyPr/>
        <a:lstStyle/>
        <a:p>
          <a:endParaRPr lang="ru-RU"/>
        </a:p>
      </dgm:t>
    </dgm:pt>
    <dgm:pt modelId="{964FA3FC-1622-4C70-905E-3067E465C765}">
      <dgm:prSet phldrT="[Текст]"/>
      <dgm:spPr/>
      <dgm:t>
        <a:bodyPr/>
        <a:lstStyle/>
        <a:p>
          <a:r>
            <a:rPr lang="ru-RU" b="1" dirty="0" err="1" smtClean="0"/>
            <a:t>УлГТУ</a:t>
          </a:r>
          <a:endParaRPr lang="ru-RU" b="1" dirty="0"/>
        </a:p>
      </dgm:t>
    </dgm:pt>
    <dgm:pt modelId="{B1CFB7A7-C183-487C-B4FB-200272D5F01E}" type="sibTrans" cxnId="{87C0B4BD-8085-4BB9-8F72-922EA84A4124}">
      <dgm:prSet/>
      <dgm:spPr/>
      <dgm:t>
        <a:bodyPr/>
        <a:lstStyle/>
        <a:p>
          <a:endParaRPr lang="ru-RU"/>
        </a:p>
      </dgm:t>
    </dgm:pt>
    <dgm:pt modelId="{244CF42B-4140-43CB-8874-3A0DC37B8DC1}" type="parTrans" cxnId="{87C0B4BD-8085-4BB9-8F72-922EA84A4124}">
      <dgm:prSet/>
      <dgm:spPr/>
      <dgm:t>
        <a:bodyPr/>
        <a:lstStyle/>
        <a:p>
          <a:endParaRPr lang="ru-RU"/>
        </a:p>
      </dgm:t>
    </dgm:pt>
    <dgm:pt modelId="{41FD4CD1-0B90-4E9E-818A-B7EB91845A7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CC"/>
              </a:solidFill>
            </a:rPr>
            <a:t>Сеть лицейских классов</a:t>
          </a:r>
          <a:r>
            <a:rPr lang="ru-RU" sz="4000" b="1" dirty="0" smtClean="0"/>
            <a:t/>
          </a:r>
          <a:br>
            <a:rPr lang="ru-RU" sz="4000" b="1" dirty="0" smtClean="0"/>
          </a:br>
          <a:r>
            <a:rPr lang="ru-RU" sz="1800" b="1" dirty="0" smtClean="0"/>
            <a:t>(6 лицеев, 14 школ с лицейскими классами, 6 школ-партнёров)</a:t>
          </a:r>
          <a:br>
            <a:rPr lang="ru-RU" sz="1800" b="1" dirty="0" smtClean="0"/>
          </a:br>
          <a:endParaRPr lang="ru-RU" sz="1800" b="1" dirty="0"/>
        </a:p>
      </dgm:t>
    </dgm:pt>
    <dgm:pt modelId="{AFE23A11-78BA-41A8-8F14-02B84FDB84FA}" type="sibTrans" cxnId="{2901A9BF-CD68-4357-8E23-5F36EA4DF30A}">
      <dgm:prSet/>
      <dgm:spPr/>
      <dgm:t>
        <a:bodyPr/>
        <a:lstStyle/>
        <a:p>
          <a:endParaRPr lang="ru-RU"/>
        </a:p>
      </dgm:t>
    </dgm:pt>
    <dgm:pt modelId="{C57B69D8-9DD7-4051-998F-C99FDCA18D1C}" type="parTrans" cxnId="{2901A9BF-CD68-4357-8E23-5F36EA4DF30A}">
      <dgm:prSet/>
      <dgm:spPr/>
      <dgm:t>
        <a:bodyPr/>
        <a:lstStyle/>
        <a:p>
          <a:endParaRPr lang="ru-RU"/>
        </a:p>
      </dgm:t>
    </dgm:pt>
    <dgm:pt modelId="{622516DC-5762-45B0-B402-0E149A8E7ADC}">
      <dgm:prSet phldrT="[Текст]" custT="1"/>
      <dgm:spPr/>
      <dgm:t>
        <a:bodyPr/>
        <a:lstStyle/>
        <a:p>
          <a:endParaRPr lang="ru-RU" sz="4000" dirty="0"/>
        </a:p>
      </dgm:t>
    </dgm:pt>
    <dgm:pt modelId="{979ABB9D-8418-459E-8700-74F9AB429EFE}" type="parTrans" cxnId="{1F29179B-1048-4BC6-A17E-8514C77679E7}">
      <dgm:prSet/>
      <dgm:spPr/>
      <dgm:t>
        <a:bodyPr/>
        <a:lstStyle/>
        <a:p>
          <a:endParaRPr lang="ru-RU"/>
        </a:p>
      </dgm:t>
    </dgm:pt>
    <dgm:pt modelId="{A3CCEFF6-B13E-4A04-B4E6-802DC259F714}" type="sibTrans" cxnId="{1F29179B-1048-4BC6-A17E-8514C77679E7}">
      <dgm:prSet/>
      <dgm:spPr/>
      <dgm:t>
        <a:bodyPr/>
        <a:lstStyle/>
        <a:p>
          <a:endParaRPr lang="ru-RU"/>
        </a:p>
      </dgm:t>
    </dgm:pt>
    <dgm:pt modelId="{E7F416E2-FA82-42D2-B625-5E7F773C74AE}">
      <dgm:prSet phldrT="[Текст]" custT="1"/>
      <dgm:spPr/>
      <dgm:t>
        <a:bodyPr/>
        <a:lstStyle/>
        <a:p>
          <a:endParaRPr lang="ru-RU" sz="2800" dirty="0"/>
        </a:p>
      </dgm:t>
    </dgm:pt>
    <dgm:pt modelId="{C42AB619-5014-41CA-8F50-9D5D9A6A136B}" type="parTrans" cxnId="{173C0B92-9F16-45F3-802A-60BE5B02CC79}">
      <dgm:prSet/>
      <dgm:spPr/>
      <dgm:t>
        <a:bodyPr/>
        <a:lstStyle/>
        <a:p>
          <a:endParaRPr lang="ru-RU"/>
        </a:p>
      </dgm:t>
    </dgm:pt>
    <dgm:pt modelId="{02302DF6-2456-4C44-A9F5-F29DD2F7DF00}" type="sibTrans" cxnId="{173C0B92-9F16-45F3-802A-60BE5B02CC79}">
      <dgm:prSet/>
      <dgm:spPr/>
      <dgm:t>
        <a:bodyPr/>
        <a:lstStyle/>
        <a:p>
          <a:endParaRPr lang="ru-RU"/>
        </a:p>
      </dgm:t>
    </dgm:pt>
    <dgm:pt modelId="{20F3137E-76B9-4F3B-AC78-12769D1D4376}">
      <dgm:prSet phldrT="[Текст]"/>
      <dgm:spPr/>
      <dgm:t>
        <a:bodyPr/>
        <a:lstStyle/>
        <a:p>
          <a:endParaRPr lang="ru-RU" b="1" dirty="0"/>
        </a:p>
      </dgm:t>
    </dgm:pt>
    <dgm:pt modelId="{3E31EA32-9CAC-4415-8CD0-1F862150C99D}" type="parTrans" cxnId="{AD103E68-A6B9-47DA-95D2-E09F05BB1BC3}">
      <dgm:prSet/>
      <dgm:spPr/>
      <dgm:t>
        <a:bodyPr/>
        <a:lstStyle/>
        <a:p>
          <a:endParaRPr lang="ru-RU"/>
        </a:p>
      </dgm:t>
    </dgm:pt>
    <dgm:pt modelId="{08729C4C-14B2-474E-9822-E585BB7C126C}" type="sibTrans" cxnId="{AD103E68-A6B9-47DA-95D2-E09F05BB1BC3}">
      <dgm:prSet/>
      <dgm:spPr/>
      <dgm:t>
        <a:bodyPr/>
        <a:lstStyle/>
        <a:p>
          <a:endParaRPr lang="ru-RU"/>
        </a:p>
      </dgm:t>
    </dgm:pt>
    <dgm:pt modelId="{5F0D9538-B69F-48BD-9D32-465A56BFA323}">
      <dgm:prSet phldrT="[Текст]"/>
      <dgm:spPr/>
      <dgm:t>
        <a:bodyPr/>
        <a:lstStyle/>
        <a:p>
          <a:endParaRPr lang="ru-RU" b="1" dirty="0"/>
        </a:p>
      </dgm:t>
    </dgm:pt>
    <dgm:pt modelId="{69A26F3B-0D8E-4FC0-AC3C-FBF7823FF80A}" type="parTrans" cxnId="{E4E4F798-416D-495E-BDCE-F274DDBA204B}">
      <dgm:prSet/>
      <dgm:spPr/>
      <dgm:t>
        <a:bodyPr/>
        <a:lstStyle/>
        <a:p>
          <a:endParaRPr lang="ru-RU"/>
        </a:p>
      </dgm:t>
    </dgm:pt>
    <dgm:pt modelId="{CF2A253A-51C5-4B1F-B4CF-2D5CA1DE7017}" type="sibTrans" cxnId="{E4E4F798-416D-495E-BDCE-F274DDBA204B}">
      <dgm:prSet/>
      <dgm:spPr/>
      <dgm:t>
        <a:bodyPr/>
        <a:lstStyle/>
        <a:p>
          <a:endParaRPr lang="ru-RU"/>
        </a:p>
      </dgm:t>
    </dgm:pt>
    <dgm:pt modelId="{6EA74B32-768E-4C8B-B279-AB60A7EB08C6}">
      <dgm:prSet custT="1"/>
      <dgm:spPr/>
      <dgm:t>
        <a:bodyPr/>
        <a:lstStyle/>
        <a:p>
          <a:r>
            <a:rPr lang="ru-RU" sz="2400" b="1" dirty="0" err="1" smtClean="0">
              <a:solidFill>
                <a:srgbClr val="0000CC"/>
              </a:solidFill>
            </a:rPr>
            <a:t>Профориентационные</a:t>
          </a:r>
          <a:r>
            <a:rPr lang="ru-RU" sz="2400" b="1" dirty="0" smtClean="0">
              <a:solidFill>
                <a:srgbClr val="0000CC"/>
              </a:solidFill>
            </a:rPr>
            <a:t> мероприятия</a:t>
          </a:r>
          <a:endParaRPr lang="ru-RU" sz="2400" b="1" dirty="0">
            <a:solidFill>
              <a:srgbClr val="0000CC"/>
            </a:solidFill>
          </a:endParaRPr>
        </a:p>
      </dgm:t>
    </dgm:pt>
    <dgm:pt modelId="{78BB8EA3-E074-43CF-BE85-6EA6DCDB6ECF}" type="parTrans" cxnId="{B08AF41D-80BD-49A8-932E-47E629D27090}">
      <dgm:prSet/>
      <dgm:spPr/>
      <dgm:t>
        <a:bodyPr/>
        <a:lstStyle/>
        <a:p>
          <a:endParaRPr lang="ru-RU"/>
        </a:p>
      </dgm:t>
    </dgm:pt>
    <dgm:pt modelId="{A5DF6FBE-C6EF-4021-B0A3-E09ECDAC6596}" type="sibTrans" cxnId="{B08AF41D-80BD-49A8-932E-47E629D27090}">
      <dgm:prSet/>
      <dgm:spPr/>
      <dgm:t>
        <a:bodyPr/>
        <a:lstStyle/>
        <a:p>
          <a:endParaRPr lang="ru-RU"/>
        </a:p>
      </dgm:t>
    </dgm:pt>
    <dgm:pt modelId="{BA84BC6B-9802-4384-9C97-DF305FD0BBF0}">
      <dgm:prSet custT="1"/>
      <dgm:spPr/>
      <dgm:t>
        <a:bodyPr/>
        <a:lstStyle/>
        <a:p>
          <a:r>
            <a:rPr lang="ru-RU" sz="2400" b="1" dirty="0" smtClean="0">
              <a:solidFill>
                <a:srgbClr val="0000CC"/>
              </a:solidFill>
            </a:rPr>
            <a:t>Региональный проект  «Детские и молодёжные академии» </a:t>
          </a:r>
          <a:br>
            <a:rPr lang="ru-RU" sz="2400" b="1" dirty="0" smtClean="0">
              <a:solidFill>
                <a:srgbClr val="0000CC"/>
              </a:solidFill>
            </a:rPr>
          </a:br>
          <a:r>
            <a:rPr lang="ru-RU" sz="1800" b="1" dirty="0" smtClean="0"/>
            <a:t>(в 2020-2021 учебном году действуют 39 академий)</a:t>
          </a:r>
          <a:endParaRPr lang="ru-RU" sz="1800" b="1" dirty="0"/>
        </a:p>
      </dgm:t>
    </dgm:pt>
    <dgm:pt modelId="{FF15FD28-9598-4786-81C1-B9DAE6633D96}" type="parTrans" cxnId="{53AE6463-F5F2-4C43-8C1E-7CAE67996D9A}">
      <dgm:prSet/>
      <dgm:spPr/>
      <dgm:t>
        <a:bodyPr/>
        <a:lstStyle/>
        <a:p>
          <a:endParaRPr lang="ru-RU"/>
        </a:p>
      </dgm:t>
    </dgm:pt>
    <dgm:pt modelId="{1E98A01B-A568-4A74-8405-621F32678CA4}" type="sibTrans" cxnId="{53AE6463-F5F2-4C43-8C1E-7CAE67996D9A}">
      <dgm:prSet/>
      <dgm:spPr/>
      <dgm:t>
        <a:bodyPr/>
        <a:lstStyle/>
        <a:p>
          <a:endParaRPr lang="ru-RU"/>
        </a:p>
      </dgm:t>
    </dgm:pt>
    <dgm:pt modelId="{1F274D18-B5F1-48EE-BA57-D638202DA8C5}">
      <dgm:prSet phldrT="[Текст]" custT="1"/>
      <dgm:spPr/>
      <dgm:t>
        <a:bodyPr/>
        <a:lstStyle/>
        <a:p>
          <a:endParaRPr lang="ru-RU" sz="2800" dirty="0"/>
        </a:p>
      </dgm:t>
    </dgm:pt>
    <dgm:pt modelId="{9968D025-726C-439F-94E4-E941E7D49B9E}" type="parTrans" cxnId="{779B82D4-2184-4ECA-887D-A4D486F60031}">
      <dgm:prSet/>
      <dgm:spPr/>
      <dgm:t>
        <a:bodyPr/>
        <a:lstStyle/>
        <a:p>
          <a:endParaRPr lang="ru-RU"/>
        </a:p>
      </dgm:t>
    </dgm:pt>
    <dgm:pt modelId="{E56A3671-D1BC-4D59-A5BF-5A11B4257A5A}" type="sibTrans" cxnId="{779B82D4-2184-4ECA-887D-A4D486F60031}">
      <dgm:prSet/>
      <dgm:spPr/>
      <dgm:t>
        <a:bodyPr/>
        <a:lstStyle/>
        <a:p>
          <a:endParaRPr lang="ru-RU"/>
        </a:p>
      </dgm:t>
    </dgm:pt>
    <dgm:pt modelId="{BDD3620C-91ED-4428-BDC6-2DD64BB7913B}" type="pres">
      <dgm:prSet presAssocID="{9B780CF9-7BD2-460B-9D9E-7E1456BE28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465D2C-68D9-4F89-AF92-6E8BA1840F94}" type="pres">
      <dgm:prSet presAssocID="{7EFB06B8-02B3-4A6A-8B29-5BFCA260BF06}" presName="composite" presStyleCnt="0"/>
      <dgm:spPr/>
    </dgm:pt>
    <dgm:pt modelId="{463DA2FE-C3A8-4F00-BD4F-6ABF9B424CE2}" type="pres">
      <dgm:prSet presAssocID="{7EFB06B8-02B3-4A6A-8B29-5BFCA260BF0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7A6C2-DDD7-49C5-8B97-51B2BBF30CA0}" type="pres">
      <dgm:prSet presAssocID="{7EFB06B8-02B3-4A6A-8B29-5BFCA260BF06}" presName="descendantText" presStyleLbl="alignAcc1" presStyleIdx="0" presStyleCnt="5" custScaleX="92510" custScaleY="148138" custLinFactNeighborX="-3247" custLinFactNeighborY="-13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E09A8-262C-40CD-A9F7-B5E53E9EE6C0}" type="pres">
      <dgm:prSet presAssocID="{82221355-5FF6-42CA-B7C1-14F00689ABD6}" presName="sp" presStyleCnt="0"/>
      <dgm:spPr/>
    </dgm:pt>
    <dgm:pt modelId="{D4DC4289-2FCE-4BC4-8BA5-3BDA9D917967}" type="pres">
      <dgm:prSet presAssocID="{9886C9EB-0A18-4198-AA39-4F47CB77035E}" presName="composite" presStyleCnt="0"/>
      <dgm:spPr/>
    </dgm:pt>
    <dgm:pt modelId="{666FE69B-1C2F-416B-A941-265D2A515AD1}" type="pres">
      <dgm:prSet presAssocID="{9886C9EB-0A18-4198-AA39-4F47CB77035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A43C3-D449-4912-916D-7F5720E43F61}" type="pres">
      <dgm:prSet presAssocID="{9886C9EB-0A18-4198-AA39-4F47CB77035E}" presName="descendantText" presStyleLbl="alignAcc1" presStyleIdx="1" presStyleCnt="5" custScaleY="158839" custLinFactNeighborX="113" custLinFactNeighborY="6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119F0-5E3F-408E-9F94-86A817D007E1}" type="pres">
      <dgm:prSet presAssocID="{A1AC4266-1105-4A5C-AFC8-3EBF286CAD3C}" presName="sp" presStyleCnt="0"/>
      <dgm:spPr/>
    </dgm:pt>
    <dgm:pt modelId="{4446FD76-F28C-45A3-924A-F7F7F8CFA867}" type="pres">
      <dgm:prSet presAssocID="{964FA3FC-1622-4C70-905E-3067E465C765}" presName="composite" presStyleCnt="0"/>
      <dgm:spPr/>
    </dgm:pt>
    <dgm:pt modelId="{5B89529C-31BD-47B2-8844-B080596C260F}" type="pres">
      <dgm:prSet presAssocID="{964FA3FC-1622-4C70-905E-3067E465C765}" presName="parentText" presStyleLbl="alignNode1" presStyleIdx="2" presStyleCnt="5" custLinFactNeighborX="0" custLinFactNeighborY="-8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AB0B5-5B58-4BB2-AAEC-ABCC958663F3}" type="pres">
      <dgm:prSet presAssocID="{964FA3FC-1622-4C70-905E-3067E465C765}" presName="descendantText" presStyleLbl="alignAcc1" presStyleIdx="2" presStyleCnt="5" custScaleX="100403" custScaleY="160429" custLinFactNeighborX="505" custLinFactNeighborY="19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9E68-EB4C-4879-A998-31A6971538A7}" type="pres">
      <dgm:prSet presAssocID="{B1CFB7A7-C183-487C-B4FB-200272D5F01E}" presName="sp" presStyleCnt="0"/>
      <dgm:spPr/>
    </dgm:pt>
    <dgm:pt modelId="{6E053C33-6ABE-48EA-B121-EAA249F97F6A}" type="pres">
      <dgm:prSet presAssocID="{20F3137E-76B9-4F3B-AC78-12769D1D4376}" presName="composite" presStyleCnt="0"/>
      <dgm:spPr/>
    </dgm:pt>
    <dgm:pt modelId="{6FB52363-845F-42EF-9F60-0E7AA0864D0B}" type="pres">
      <dgm:prSet presAssocID="{20F3137E-76B9-4F3B-AC78-12769D1D4376}" presName="parentText" presStyleLbl="alignNode1" presStyleIdx="3" presStyleCnt="5" custLinFactNeighborX="0" custLinFactNeighborY="-8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C4BF7-7C8F-4265-9E67-0E2E3C13D83E}" type="pres">
      <dgm:prSet presAssocID="{20F3137E-76B9-4F3B-AC78-12769D1D4376}" presName="descendantText" presStyleLbl="alignAcc1" presStyleIdx="3" presStyleCnt="5" custScaleY="143017" custLinFactNeighborX="113" custLinFactNeighborY="1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4AA19-23D2-480F-BE70-F745B6325E38}" type="pres">
      <dgm:prSet presAssocID="{08729C4C-14B2-474E-9822-E585BB7C126C}" presName="sp" presStyleCnt="0"/>
      <dgm:spPr/>
    </dgm:pt>
    <dgm:pt modelId="{DCF8B43A-8E66-4DCE-94C9-DD1B22396C99}" type="pres">
      <dgm:prSet presAssocID="{5F0D9538-B69F-48BD-9D32-465A56BFA323}" presName="composite" presStyleCnt="0"/>
      <dgm:spPr/>
    </dgm:pt>
    <dgm:pt modelId="{4CE557B2-7E31-4BD4-98EF-BA07671ABF33}" type="pres">
      <dgm:prSet presAssocID="{5F0D9538-B69F-48BD-9D32-465A56BFA323}" presName="parentText" presStyleLbl="alignNode1" presStyleIdx="4" presStyleCnt="5" custLinFactNeighborX="0" custLinFactNeighborY="-8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F0F95-9C5C-455F-831D-A76558A255E3}" type="pres">
      <dgm:prSet presAssocID="{5F0D9538-B69F-48BD-9D32-465A56BFA323}" presName="descendantText" presStyleLbl="alignAcc1" presStyleIdx="4" presStyleCnt="5" custScaleY="255579" custLinFactNeighborX="113" custLinFactNeighborY="-6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C0B4BD-8085-4BB9-8F72-922EA84A4124}" srcId="{9B780CF9-7BD2-460B-9D9E-7E1456BE2899}" destId="{964FA3FC-1622-4C70-905E-3067E465C765}" srcOrd="2" destOrd="0" parTransId="{244CF42B-4140-43CB-8874-3A0DC37B8DC1}" sibTransId="{B1CFB7A7-C183-487C-B4FB-200272D5F01E}"/>
    <dgm:cxn modelId="{448C5A02-3319-4BF6-9AD1-A1A861E5CA41}" srcId="{7EFB06B8-02B3-4A6A-8B29-5BFCA260BF06}" destId="{36D42184-8C54-4886-9EBE-4A0A9658FB70}" srcOrd="2" destOrd="0" parTransId="{7ED21C25-E8C1-4046-B344-CB12886896C5}" sibTransId="{04624EB5-833D-4D07-B5C8-4EDEF852321A}"/>
    <dgm:cxn modelId="{779B82D4-2184-4ECA-887D-A4D486F60031}" srcId="{7EFB06B8-02B3-4A6A-8B29-5BFCA260BF06}" destId="{1F274D18-B5F1-48EE-BA57-D638202DA8C5}" srcOrd="1" destOrd="0" parTransId="{9968D025-726C-439F-94E4-E941E7D49B9E}" sibTransId="{E56A3671-D1BC-4D59-A5BF-5A11B4257A5A}"/>
    <dgm:cxn modelId="{54DE6DFD-D194-4CEB-9137-205C81419E8C}" type="presOf" srcId="{2E4D84CD-D625-498E-B1A1-466930B75225}" destId="{765A43C3-D449-4912-916D-7F5720E43F61}" srcOrd="0" destOrd="0" presId="urn:microsoft.com/office/officeart/2005/8/layout/chevron2"/>
    <dgm:cxn modelId="{0528CE47-F219-4FF8-AC8F-E851AC0D9651}" type="presOf" srcId="{41FD4CD1-0B90-4E9E-818A-B7EB91845A70}" destId="{122AB0B5-5B58-4BB2-AAEC-ABCC958663F3}" srcOrd="0" destOrd="0" presId="urn:microsoft.com/office/officeart/2005/8/layout/chevron2"/>
    <dgm:cxn modelId="{B08AF41D-80BD-49A8-932E-47E629D27090}" srcId="{20F3137E-76B9-4F3B-AC78-12769D1D4376}" destId="{6EA74B32-768E-4C8B-B279-AB60A7EB08C6}" srcOrd="0" destOrd="0" parTransId="{78BB8EA3-E074-43CF-BE85-6EA6DCDB6ECF}" sibTransId="{A5DF6FBE-C6EF-4021-B0A3-E09ECDAC6596}"/>
    <dgm:cxn modelId="{516D4DB5-F84F-4FEB-BCF9-5E68DD5DE549}" type="presOf" srcId="{622516DC-5762-45B0-B402-0E149A8E7ADC}" destId="{0267A6C2-DDD7-49C5-8B97-51B2BBF30CA0}" srcOrd="0" destOrd="3" presId="urn:microsoft.com/office/officeart/2005/8/layout/chevron2"/>
    <dgm:cxn modelId="{F5795267-9902-46BD-B695-E89FE5019F1B}" type="presOf" srcId="{9886C9EB-0A18-4198-AA39-4F47CB77035E}" destId="{666FE69B-1C2F-416B-A941-265D2A515AD1}" srcOrd="0" destOrd="0" presId="urn:microsoft.com/office/officeart/2005/8/layout/chevron2"/>
    <dgm:cxn modelId="{5BA5B672-28F2-4FE6-BE67-F61FE1E8F4A0}" type="presOf" srcId="{9B780CF9-7BD2-460B-9D9E-7E1456BE2899}" destId="{BDD3620C-91ED-4428-BDC6-2DD64BB7913B}" srcOrd="0" destOrd="0" presId="urn:microsoft.com/office/officeart/2005/8/layout/chevron2"/>
    <dgm:cxn modelId="{E1C375B9-42BE-4E3C-856E-5B06973AB954}" srcId="{9B780CF9-7BD2-460B-9D9E-7E1456BE2899}" destId="{7EFB06B8-02B3-4A6A-8B29-5BFCA260BF06}" srcOrd="0" destOrd="0" parTransId="{F13B899D-57AB-499B-8247-F217249089D1}" sibTransId="{82221355-5FF6-42CA-B7C1-14F00689ABD6}"/>
    <dgm:cxn modelId="{E4E4F798-416D-495E-BDCE-F274DDBA204B}" srcId="{9B780CF9-7BD2-460B-9D9E-7E1456BE2899}" destId="{5F0D9538-B69F-48BD-9D32-465A56BFA323}" srcOrd="4" destOrd="0" parTransId="{69A26F3B-0D8E-4FC0-AC3C-FBF7823FF80A}" sibTransId="{CF2A253A-51C5-4B1F-B4CF-2D5CA1DE7017}"/>
    <dgm:cxn modelId="{A1AEF421-C4D7-4405-AE78-A118B61BA471}" type="presOf" srcId="{6EA74B32-768E-4C8B-B279-AB60A7EB08C6}" destId="{6B4C4BF7-7C8F-4265-9E67-0E2E3C13D83E}" srcOrd="0" destOrd="0" presId="urn:microsoft.com/office/officeart/2005/8/layout/chevron2"/>
    <dgm:cxn modelId="{27102AD4-4DDB-445B-B88E-90CA7B0295CD}" srcId="{9B780CF9-7BD2-460B-9D9E-7E1456BE2899}" destId="{9886C9EB-0A18-4198-AA39-4F47CB77035E}" srcOrd="1" destOrd="0" parTransId="{AA362282-A258-4D95-B85D-EDDE7C29F3D4}" sibTransId="{A1AC4266-1105-4A5C-AFC8-3EBF286CAD3C}"/>
    <dgm:cxn modelId="{53AE6463-F5F2-4C43-8C1E-7CAE67996D9A}" srcId="{5F0D9538-B69F-48BD-9D32-465A56BFA323}" destId="{BA84BC6B-9802-4384-9C97-DF305FD0BBF0}" srcOrd="0" destOrd="0" parTransId="{FF15FD28-9598-4786-81C1-B9DAE6633D96}" sibTransId="{1E98A01B-A568-4A74-8405-621F32678CA4}"/>
    <dgm:cxn modelId="{A7E2DA4E-9404-4AA2-8792-352E5C8744A3}" type="presOf" srcId="{36D42184-8C54-4886-9EBE-4A0A9658FB70}" destId="{0267A6C2-DDD7-49C5-8B97-51B2BBF30CA0}" srcOrd="0" destOrd="2" presId="urn:microsoft.com/office/officeart/2005/8/layout/chevron2"/>
    <dgm:cxn modelId="{5E963536-BCBF-44B7-A767-E5B3DA32B3B8}" type="presOf" srcId="{964FA3FC-1622-4C70-905E-3067E465C765}" destId="{5B89529C-31BD-47B2-8844-B080596C260F}" srcOrd="0" destOrd="0" presId="urn:microsoft.com/office/officeart/2005/8/layout/chevron2"/>
    <dgm:cxn modelId="{2901A9BF-CD68-4357-8E23-5F36EA4DF30A}" srcId="{964FA3FC-1622-4C70-905E-3067E465C765}" destId="{41FD4CD1-0B90-4E9E-818A-B7EB91845A70}" srcOrd="0" destOrd="0" parTransId="{C57B69D8-9DD7-4051-998F-C99FDCA18D1C}" sibTransId="{AFE23A11-78BA-41A8-8F14-02B84FDB84FA}"/>
    <dgm:cxn modelId="{173C0B92-9F16-45F3-802A-60BE5B02CC79}" srcId="{7EFB06B8-02B3-4A6A-8B29-5BFCA260BF06}" destId="{E7F416E2-FA82-42D2-B625-5E7F773C74AE}" srcOrd="0" destOrd="0" parTransId="{C42AB619-5014-41CA-8F50-9D5D9A6A136B}" sibTransId="{02302DF6-2456-4C44-A9F5-F29DD2F7DF00}"/>
    <dgm:cxn modelId="{BB1F54F2-296A-46C4-942E-856F30C4B247}" srcId="{9886C9EB-0A18-4198-AA39-4F47CB77035E}" destId="{2E4D84CD-D625-498E-B1A1-466930B75225}" srcOrd="0" destOrd="0" parTransId="{19F13EA4-BA8D-4E84-8AE6-7D3A8D4D5016}" sibTransId="{D1B67BC7-ACEB-4293-ADFA-5DE14A56C9D3}"/>
    <dgm:cxn modelId="{1F29179B-1048-4BC6-A17E-8514C77679E7}" srcId="{7EFB06B8-02B3-4A6A-8B29-5BFCA260BF06}" destId="{622516DC-5762-45B0-B402-0E149A8E7ADC}" srcOrd="3" destOrd="0" parTransId="{979ABB9D-8418-459E-8700-74F9AB429EFE}" sibTransId="{A3CCEFF6-B13E-4A04-B4E6-802DC259F714}"/>
    <dgm:cxn modelId="{6E1B5016-EA4C-4CA2-A512-8C8FC1098AEA}" type="presOf" srcId="{5F0D9538-B69F-48BD-9D32-465A56BFA323}" destId="{4CE557B2-7E31-4BD4-98EF-BA07671ABF33}" srcOrd="0" destOrd="0" presId="urn:microsoft.com/office/officeart/2005/8/layout/chevron2"/>
    <dgm:cxn modelId="{7C2CA665-02D5-4D0E-9EEC-06B636BD9BBB}" type="presOf" srcId="{BA84BC6B-9802-4384-9C97-DF305FD0BBF0}" destId="{94EF0F95-9C5C-455F-831D-A76558A255E3}" srcOrd="0" destOrd="0" presId="urn:microsoft.com/office/officeart/2005/8/layout/chevron2"/>
    <dgm:cxn modelId="{AD103E68-A6B9-47DA-95D2-E09F05BB1BC3}" srcId="{9B780CF9-7BD2-460B-9D9E-7E1456BE2899}" destId="{20F3137E-76B9-4F3B-AC78-12769D1D4376}" srcOrd="3" destOrd="0" parTransId="{3E31EA32-9CAC-4415-8CD0-1F862150C99D}" sibTransId="{08729C4C-14B2-474E-9822-E585BB7C126C}"/>
    <dgm:cxn modelId="{83D43E34-1B37-489A-A4E6-8EFFA03860EA}" type="presOf" srcId="{7EFB06B8-02B3-4A6A-8B29-5BFCA260BF06}" destId="{463DA2FE-C3A8-4F00-BD4F-6ABF9B424CE2}" srcOrd="0" destOrd="0" presId="urn:microsoft.com/office/officeart/2005/8/layout/chevron2"/>
    <dgm:cxn modelId="{DD62F54F-FD2E-4152-8582-4B14B4FAA815}" type="presOf" srcId="{1F274D18-B5F1-48EE-BA57-D638202DA8C5}" destId="{0267A6C2-DDD7-49C5-8B97-51B2BBF30CA0}" srcOrd="0" destOrd="1" presId="urn:microsoft.com/office/officeart/2005/8/layout/chevron2"/>
    <dgm:cxn modelId="{085E52B9-E92F-486B-8823-27452820C962}" type="presOf" srcId="{E7F416E2-FA82-42D2-B625-5E7F773C74AE}" destId="{0267A6C2-DDD7-49C5-8B97-51B2BBF30CA0}" srcOrd="0" destOrd="0" presId="urn:microsoft.com/office/officeart/2005/8/layout/chevron2"/>
    <dgm:cxn modelId="{D62C48FF-4461-41E4-A312-BCA069AD3517}" type="presOf" srcId="{20F3137E-76B9-4F3B-AC78-12769D1D4376}" destId="{6FB52363-845F-42EF-9F60-0E7AA0864D0B}" srcOrd="0" destOrd="0" presId="urn:microsoft.com/office/officeart/2005/8/layout/chevron2"/>
    <dgm:cxn modelId="{EE63E70F-2090-49A1-B76B-77E08F7D84C1}" type="presParOf" srcId="{BDD3620C-91ED-4428-BDC6-2DD64BB7913B}" destId="{DA465D2C-68D9-4F89-AF92-6E8BA1840F94}" srcOrd="0" destOrd="0" presId="urn:microsoft.com/office/officeart/2005/8/layout/chevron2"/>
    <dgm:cxn modelId="{3D8FD7C3-FA28-446E-97A7-7C3F43B85C57}" type="presParOf" srcId="{DA465D2C-68D9-4F89-AF92-6E8BA1840F94}" destId="{463DA2FE-C3A8-4F00-BD4F-6ABF9B424CE2}" srcOrd="0" destOrd="0" presId="urn:microsoft.com/office/officeart/2005/8/layout/chevron2"/>
    <dgm:cxn modelId="{6E065350-262E-45D3-8069-A4A2A3F2BBF0}" type="presParOf" srcId="{DA465D2C-68D9-4F89-AF92-6E8BA1840F94}" destId="{0267A6C2-DDD7-49C5-8B97-51B2BBF30CA0}" srcOrd="1" destOrd="0" presId="urn:microsoft.com/office/officeart/2005/8/layout/chevron2"/>
    <dgm:cxn modelId="{7C4EE92E-D7C8-4318-B7C4-B30591356E5E}" type="presParOf" srcId="{BDD3620C-91ED-4428-BDC6-2DD64BB7913B}" destId="{0BFE09A8-262C-40CD-A9F7-B5E53E9EE6C0}" srcOrd="1" destOrd="0" presId="urn:microsoft.com/office/officeart/2005/8/layout/chevron2"/>
    <dgm:cxn modelId="{55B447BD-CC22-467F-976E-FFA0BF12631C}" type="presParOf" srcId="{BDD3620C-91ED-4428-BDC6-2DD64BB7913B}" destId="{D4DC4289-2FCE-4BC4-8BA5-3BDA9D917967}" srcOrd="2" destOrd="0" presId="urn:microsoft.com/office/officeart/2005/8/layout/chevron2"/>
    <dgm:cxn modelId="{2B49A01F-055D-40D1-A122-47533F0F701B}" type="presParOf" srcId="{D4DC4289-2FCE-4BC4-8BA5-3BDA9D917967}" destId="{666FE69B-1C2F-416B-A941-265D2A515AD1}" srcOrd="0" destOrd="0" presId="urn:microsoft.com/office/officeart/2005/8/layout/chevron2"/>
    <dgm:cxn modelId="{03B822D3-E15A-4A32-99B3-469466D46A05}" type="presParOf" srcId="{D4DC4289-2FCE-4BC4-8BA5-3BDA9D917967}" destId="{765A43C3-D449-4912-916D-7F5720E43F61}" srcOrd="1" destOrd="0" presId="urn:microsoft.com/office/officeart/2005/8/layout/chevron2"/>
    <dgm:cxn modelId="{111347B4-5E1B-49FC-9F85-8F6F3938CF28}" type="presParOf" srcId="{BDD3620C-91ED-4428-BDC6-2DD64BB7913B}" destId="{84C119F0-5E3F-408E-9F94-86A817D007E1}" srcOrd="3" destOrd="0" presId="urn:microsoft.com/office/officeart/2005/8/layout/chevron2"/>
    <dgm:cxn modelId="{83EF2EC0-DA83-43A4-9F81-41E96C7A2339}" type="presParOf" srcId="{BDD3620C-91ED-4428-BDC6-2DD64BB7913B}" destId="{4446FD76-F28C-45A3-924A-F7F7F8CFA867}" srcOrd="4" destOrd="0" presId="urn:microsoft.com/office/officeart/2005/8/layout/chevron2"/>
    <dgm:cxn modelId="{A8F054BF-0C21-4F2C-8554-76B8705EDE2A}" type="presParOf" srcId="{4446FD76-F28C-45A3-924A-F7F7F8CFA867}" destId="{5B89529C-31BD-47B2-8844-B080596C260F}" srcOrd="0" destOrd="0" presId="urn:microsoft.com/office/officeart/2005/8/layout/chevron2"/>
    <dgm:cxn modelId="{20ABC207-FF68-49A7-9568-E9DB8BE571B1}" type="presParOf" srcId="{4446FD76-F28C-45A3-924A-F7F7F8CFA867}" destId="{122AB0B5-5B58-4BB2-AAEC-ABCC958663F3}" srcOrd="1" destOrd="0" presId="urn:microsoft.com/office/officeart/2005/8/layout/chevron2"/>
    <dgm:cxn modelId="{0A391562-4D16-4E14-A14A-9A0B8114FB55}" type="presParOf" srcId="{BDD3620C-91ED-4428-BDC6-2DD64BB7913B}" destId="{E0269E68-EB4C-4879-A998-31A6971538A7}" srcOrd="5" destOrd="0" presId="urn:microsoft.com/office/officeart/2005/8/layout/chevron2"/>
    <dgm:cxn modelId="{08C2209E-385D-41E9-AF7B-C86F8457DA03}" type="presParOf" srcId="{BDD3620C-91ED-4428-BDC6-2DD64BB7913B}" destId="{6E053C33-6ABE-48EA-B121-EAA249F97F6A}" srcOrd="6" destOrd="0" presId="urn:microsoft.com/office/officeart/2005/8/layout/chevron2"/>
    <dgm:cxn modelId="{D2D34659-F852-4FD1-82BF-DB472587E5D8}" type="presParOf" srcId="{6E053C33-6ABE-48EA-B121-EAA249F97F6A}" destId="{6FB52363-845F-42EF-9F60-0E7AA0864D0B}" srcOrd="0" destOrd="0" presId="urn:microsoft.com/office/officeart/2005/8/layout/chevron2"/>
    <dgm:cxn modelId="{AEE868EC-4695-409B-9813-A0CB23A5547F}" type="presParOf" srcId="{6E053C33-6ABE-48EA-B121-EAA249F97F6A}" destId="{6B4C4BF7-7C8F-4265-9E67-0E2E3C13D83E}" srcOrd="1" destOrd="0" presId="urn:microsoft.com/office/officeart/2005/8/layout/chevron2"/>
    <dgm:cxn modelId="{33BC77C8-67AA-4741-B6D5-32CFB9CC131B}" type="presParOf" srcId="{BDD3620C-91ED-4428-BDC6-2DD64BB7913B}" destId="{0F84AA19-23D2-480F-BE70-F745B6325E38}" srcOrd="7" destOrd="0" presId="urn:microsoft.com/office/officeart/2005/8/layout/chevron2"/>
    <dgm:cxn modelId="{CA269B8E-2C09-4895-8B50-D96AA8948B8F}" type="presParOf" srcId="{BDD3620C-91ED-4428-BDC6-2DD64BB7913B}" destId="{DCF8B43A-8E66-4DCE-94C9-DD1B22396C99}" srcOrd="8" destOrd="0" presId="urn:microsoft.com/office/officeart/2005/8/layout/chevron2"/>
    <dgm:cxn modelId="{302B5327-3D98-49DF-A4B9-7B174F89DC4E}" type="presParOf" srcId="{DCF8B43A-8E66-4DCE-94C9-DD1B22396C99}" destId="{4CE557B2-7E31-4BD4-98EF-BA07671ABF33}" srcOrd="0" destOrd="0" presId="urn:microsoft.com/office/officeart/2005/8/layout/chevron2"/>
    <dgm:cxn modelId="{D95346A4-7B59-4966-875C-8AD0AD304C45}" type="presParOf" srcId="{DCF8B43A-8E66-4DCE-94C9-DD1B22396C99}" destId="{94EF0F95-9C5C-455F-831D-A76558A255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DC638-B2C1-4817-A012-D704453C6C8A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8061FD9-FC95-40A6-AF64-C486D4775F27}">
      <dgm:prSet phldrT="[Текст]"/>
      <dgm:spPr/>
      <dgm:t>
        <a:bodyPr/>
        <a:lstStyle/>
        <a:p>
          <a:r>
            <a:rPr lang="ru-RU" dirty="0" smtClean="0"/>
            <a:t>ОО</a:t>
          </a:r>
          <a:endParaRPr lang="ru-RU" dirty="0"/>
        </a:p>
      </dgm:t>
    </dgm:pt>
    <dgm:pt modelId="{37395F41-FE30-4B5A-9DF4-7FEF19CDE711}" type="parTrans" cxnId="{533FAB26-E952-4578-9595-4643A166FC7C}">
      <dgm:prSet/>
      <dgm:spPr/>
      <dgm:t>
        <a:bodyPr/>
        <a:lstStyle/>
        <a:p>
          <a:endParaRPr lang="ru-RU"/>
        </a:p>
      </dgm:t>
    </dgm:pt>
    <dgm:pt modelId="{7ECF8981-23F7-4055-840A-D59AF646CFA4}" type="sibTrans" cxnId="{533FAB26-E952-4578-9595-4643A166FC7C}">
      <dgm:prSet/>
      <dgm:spPr/>
      <dgm:t>
        <a:bodyPr/>
        <a:lstStyle/>
        <a:p>
          <a:endParaRPr lang="ru-RU"/>
        </a:p>
      </dgm:t>
    </dgm:pt>
    <dgm:pt modelId="{BAD89319-A709-4C2D-A2C4-8C6ED2701E39}">
      <dgm:prSet phldrT="[Текст]" custT="1"/>
      <dgm:spPr/>
      <dgm:t>
        <a:bodyPr/>
        <a:lstStyle/>
        <a:p>
          <a:r>
            <a:rPr lang="ru-RU" sz="2800" b="1" dirty="0" smtClean="0"/>
            <a:t>«Билет в будущее»</a:t>
          </a:r>
          <a:endParaRPr lang="ru-RU" sz="2800" b="1" dirty="0"/>
        </a:p>
      </dgm:t>
    </dgm:pt>
    <dgm:pt modelId="{D3BBB672-162A-400A-AA52-D23C4B97F00D}" type="parTrans" cxnId="{3D73EBE7-F087-45BD-AB15-1D347DD924D9}">
      <dgm:prSet/>
      <dgm:spPr/>
      <dgm:t>
        <a:bodyPr/>
        <a:lstStyle/>
        <a:p>
          <a:endParaRPr lang="ru-RU"/>
        </a:p>
      </dgm:t>
    </dgm:pt>
    <dgm:pt modelId="{5531B8DD-A1B4-420B-85A7-3F0A0FB76F73}" type="sibTrans" cxnId="{3D73EBE7-F087-45BD-AB15-1D347DD924D9}">
      <dgm:prSet/>
      <dgm:spPr/>
      <dgm:t>
        <a:bodyPr/>
        <a:lstStyle/>
        <a:p>
          <a:endParaRPr lang="ru-RU"/>
        </a:p>
      </dgm:t>
    </dgm:pt>
    <dgm:pt modelId="{3D3492D5-622A-42BC-AC5A-B346AA76CB8E}">
      <dgm:prSet phldrT="[Текст]"/>
      <dgm:spPr/>
      <dgm:t>
        <a:bodyPr/>
        <a:lstStyle/>
        <a:p>
          <a:r>
            <a:rPr lang="ru-RU" dirty="0" err="1" smtClean="0"/>
            <a:t>УлГУ</a:t>
          </a:r>
          <a:endParaRPr lang="ru-RU" dirty="0"/>
        </a:p>
      </dgm:t>
    </dgm:pt>
    <dgm:pt modelId="{D6C7DF4F-EAEF-4805-8081-778B742F4110}" type="parTrans" cxnId="{9AD720B9-4D4E-4D9F-8514-DF0D1267786B}">
      <dgm:prSet/>
      <dgm:spPr/>
      <dgm:t>
        <a:bodyPr/>
        <a:lstStyle/>
        <a:p>
          <a:endParaRPr lang="ru-RU"/>
        </a:p>
      </dgm:t>
    </dgm:pt>
    <dgm:pt modelId="{5F8AB288-751D-4E3B-A645-B625EC007B51}" type="sibTrans" cxnId="{9AD720B9-4D4E-4D9F-8514-DF0D1267786B}">
      <dgm:prSet/>
      <dgm:spPr/>
      <dgm:t>
        <a:bodyPr/>
        <a:lstStyle/>
        <a:p>
          <a:endParaRPr lang="ru-RU"/>
        </a:p>
      </dgm:t>
    </dgm:pt>
    <dgm:pt modelId="{5A90666C-76E7-475B-A73E-DFB77BA6B51A}">
      <dgm:prSet phldrT="[Текст]"/>
      <dgm:spPr/>
      <dgm:t>
        <a:bodyPr/>
        <a:lstStyle/>
        <a:p>
          <a:r>
            <a:rPr lang="ru-RU" b="1" dirty="0" smtClean="0"/>
            <a:t>Центр дополнительного образования для детей и взрослых, реализующий образовательные программы по освоению современных прикладных и гибких компетенций «Дом научной коллаборации имени Ж.И.Алфёрова»</a:t>
          </a:r>
          <a:endParaRPr lang="ru-RU" b="1" dirty="0"/>
        </a:p>
      </dgm:t>
    </dgm:pt>
    <dgm:pt modelId="{1625B5FC-4EB7-47F1-8C24-61BA1C887684}" type="parTrans" cxnId="{025EEDE9-9CB5-484C-8A25-1A3F99F1219F}">
      <dgm:prSet/>
      <dgm:spPr/>
      <dgm:t>
        <a:bodyPr/>
        <a:lstStyle/>
        <a:p>
          <a:endParaRPr lang="ru-RU"/>
        </a:p>
      </dgm:t>
    </dgm:pt>
    <dgm:pt modelId="{91EDE9AA-3596-4FE5-8B18-1B1E141BD6C7}" type="sibTrans" cxnId="{025EEDE9-9CB5-484C-8A25-1A3F99F1219F}">
      <dgm:prSet/>
      <dgm:spPr/>
      <dgm:t>
        <a:bodyPr/>
        <a:lstStyle/>
        <a:p>
          <a:endParaRPr lang="ru-RU"/>
        </a:p>
      </dgm:t>
    </dgm:pt>
    <dgm:pt modelId="{F997CDF7-F0A0-43DF-B7FF-AED4CDBC3CBD}">
      <dgm:prSet phldrT="[Текст]"/>
      <dgm:spPr/>
      <dgm:t>
        <a:bodyPr/>
        <a:lstStyle/>
        <a:p>
          <a:r>
            <a:rPr lang="ru-RU" dirty="0" err="1" smtClean="0"/>
            <a:t>УлГТУ</a:t>
          </a:r>
          <a:endParaRPr lang="ru-RU" dirty="0"/>
        </a:p>
      </dgm:t>
    </dgm:pt>
    <dgm:pt modelId="{4B498D2E-AACB-4F09-A652-E8AAA59C964B}" type="parTrans" cxnId="{DE210764-CB72-4FA2-BCB4-67BFC3DDA077}">
      <dgm:prSet/>
      <dgm:spPr/>
      <dgm:t>
        <a:bodyPr/>
        <a:lstStyle/>
        <a:p>
          <a:endParaRPr lang="ru-RU"/>
        </a:p>
      </dgm:t>
    </dgm:pt>
    <dgm:pt modelId="{5E449B76-AE6E-45D9-83F7-2053D74BE1D8}" type="sibTrans" cxnId="{DE210764-CB72-4FA2-BCB4-67BFC3DDA077}">
      <dgm:prSet/>
      <dgm:spPr/>
      <dgm:t>
        <a:bodyPr/>
        <a:lstStyle/>
        <a:p>
          <a:endParaRPr lang="ru-RU"/>
        </a:p>
      </dgm:t>
    </dgm:pt>
    <dgm:pt modelId="{F15F2A7A-17D9-4570-9041-81FEC65242A4}">
      <dgm:prSet phldrT="[Текст]" custT="1"/>
      <dgm:spPr/>
      <dgm:t>
        <a:bodyPr/>
        <a:lstStyle/>
        <a:p>
          <a:r>
            <a:rPr lang="ru-RU" sz="2000" b="1" dirty="0" smtClean="0"/>
            <a:t>Центр цифрового образования детей </a:t>
          </a:r>
          <a:r>
            <a:rPr lang="ru-RU" sz="2000" b="1" dirty="0" smtClean="0"/>
            <a:t> «</a:t>
          </a:r>
          <a:r>
            <a:rPr lang="en-US" sz="2000" b="1" dirty="0" smtClean="0"/>
            <a:t>IT –</a:t>
          </a:r>
          <a:r>
            <a:rPr lang="ru-RU" sz="2000" b="1" dirty="0" smtClean="0"/>
            <a:t> куб»</a:t>
          </a:r>
          <a:endParaRPr lang="ru-RU" sz="2000" b="1" dirty="0"/>
        </a:p>
      </dgm:t>
    </dgm:pt>
    <dgm:pt modelId="{0F153025-F287-46AC-9A61-26D2C35C4D64}" type="parTrans" cxnId="{23C80823-6935-48E6-B995-8CB4FA0DB750}">
      <dgm:prSet/>
      <dgm:spPr/>
      <dgm:t>
        <a:bodyPr/>
        <a:lstStyle/>
        <a:p>
          <a:endParaRPr lang="ru-RU"/>
        </a:p>
      </dgm:t>
    </dgm:pt>
    <dgm:pt modelId="{C7E73091-E39B-4919-BD00-AC3967FAA1CF}" type="sibTrans" cxnId="{23C80823-6935-48E6-B995-8CB4FA0DB750}">
      <dgm:prSet/>
      <dgm:spPr/>
      <dgm:t>
        <a:bodyPr/>
        <a:lstStyle/>
        <a:p>
          <a:endParaRPr lang="ru-RU"/>
        </a:p>
      </dgm:t>
    </dgm:pt>
    <dgm:pt modelId="{CA966490-E296-4B83-BE4E-2AE0A09996DA}" type="pres">
      <dgm:prSet presAssocID="{2DEDC638-B2C1-4817-A012-D704453C6C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3D1685-E4C5-4C01-9CE1-83F48A6E88BA}" type="pres">
      <dgm:prSet presAssocID="{78061FD9-FC95-40A6-AF64-C486D4775F27}" presName="composite" presStyleCnt="0"/>
      <dgm:spPr/>
    </dgm:pt>
    <dgm:pt modelId="{2C6D9532-7D0B-4F92-992F-46B9C33A27D9}" type="pres">
      <dgm:prSet presAssocID="{78061FD9-FC95-40A6-AF64-C486D4775F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EBADB-F63C-42AF-918B-10C14CA3C16C}" type="pres">
      <dgm:prSet presAssocID="{78061FD9-FC95-40A6-AF64-C486D4775F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D7E5C-54C6-4503-99C9-E4231CE7D196}" type="pres">
      <dgm:prSet presAssocID="{7ECF8981-23F7-4055-840A-D59AF646CFA4}" presName="sp" presStyleCnt="0"/>
      <dgm:spPr/>
    </dgm:pt>
    <dgm:pt modelId="{D39F61F8-6AAF-4CB0-8889-2BF35D51FF5E}" type="pres">
      <dgm:prSet presAssocID="{3D3492D5-622A-42BC-AC5A-B346AA76CB8E}" presName="composite" presStyleCnt="0"/>
      <dgm:spPr/>
    </dgm:pt>
    <dgm:pt modelId="{F49840DC-DA32-4563-B143-A50A74CE2E53}" type="pres">
      <dgm:prSet presAssocID="{3D3492D5-622A-42BC-AC5A-B346AA76CB8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29ADC-BCC2-4065-BE85-FBACBB6CEA70}" type="pres">
      <dgm:prSet presAssocID="{3D3492D5-622A-42BC-AC5A-B346AA76CB8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A014F-2F11-44EE-9ACD-3C46678EF1C3}" type="pres">
      <dgm:prSet presAssocID="{5F8AB288-751D-4E3B-A645-B625EC007B51}" presName="sp" presStyleCnt="0"/>
      <dgm:spPr/>
    </dgm:pt>
    <dgm:pt modelId="{58673A44-719B-4C26-9604-178969AD5837}" type="pres">
      <dgm:prSet presAssocID="{F997CDF7-F0A0-43DF-B7FF-AED4CDBC3CBD}" presName="composite" presStyleCnt="0"/>
      <dgm:spPr/>
    </dgm:pt>
    <dgm:pt modelId="{80689B8A-1AB0-4425-9C14-B8137E5D8058}" type="pres">
      <dgm:prSet presAssocID="{F997CDF7-F0A0-43DF-B7FF-AED4CDBC3CB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8065D-17E0-49AF-8FB7-F4A4DBCB4786}" type="pres">
      <dgm:prSet presAssocID="{F997CDF7-F0A0-43DF-B7FF-AED4CDBC3CB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3FAB26-E952-4578-9595-4643A166FC7C}" srcId="{2DEDC638-B2C1-4817-A012-D704453C6C8A}" destId="{78061FD9-FC95-40A6-AF64-C486D4775F27}" srcOrd="0" destOrd="0" parTransId="{37395F41-FE30-4B5A-9DF4-7FEF19CDE711}" sibTransId="{7ECF8981-23F7-4055-840A-D59AF646CFA4}"/>
    <dgm:cxn modelId="{9AD720B9-4D4E-4D9F-8514-DF0D1267786B}" srcId="{2DEDC638-B2C1-4817-A012-D704453C6C8A}" destId="{3D3492D5-622A-42BC-AC5A-B346AA76CB8E}" srcOrd="1" destOrd="0" parTransId="{D6C7DF4F-EAEF-4805-8081-778B742F4110}" sibTransId="{5F8AB288-751D-4E3B-A645-B625EC007B51}"/>
    <dgm:cxn modelId="{025EEDE9-9CB5-484C-8A25-1A3F99F1219F}" srcId="{3D3492D5-622A-42BC-AC5A-B346AA76CB8E}" destId="{5A90666C-76E7-475B-A73E-DFB77BA6B51A}" srcOrd="0" destOrd="0" parTransId="{1625B5FC-4EB7-47F1-8C24-61BA1C887684}" sibTransId="{91EDE9AA-3596-4FE5-8B18-1B1E141BD6C7}"/>
    <dgm:cxn modelId="{3D73EBE7-F087-45BD-AB15-1D347DD924D9}" srcId="{78061FD9-FC95-40A6-AF64-C486D4775F27}" destId="{BAD89319-A709-4C2D-A2C4-8C6ED2701E39}" srcOrd="0" destOrd="0" parTransId="{D3BBB672-162A-400A-AA52-D23C4B97F00D}" sibTransId="{5531B8DD-A1B4-420B-85A7-3F0A0FB76F73}"/>
    <dgm:cxn modelId="{22957628-B96C-4AE9-A63A-79885D075A03}" type="presOf" srcId="{BAD89319-A709-4C2D-A2C4-8C6ED2701E39}" destId="{EE1EBADB-F63C-42AF-918B-10C14CA3C16C}" srcOrd="0" destOrd="0" presId="urn:microsoft.com/office/officeart/2005/8/layout/chevron2"/>
    <dgm:cxn modelId="{05D04E75-BA72-4581-A1DA-B3A90AF0D637}" type="presOf" srcId="{3D3492D5-622A-42BC-AC5A-B346AA76CB8E}" destId="{F49840DC-DA32-4563-B143-A50A74CE2E53}" srcOrd="0" destOrd="0" presId="urn:microsoft.com/office/officeart/2005/8/layout/chevron2"/>
    <dgm:cxn modelId="{637F68EA-515A-466F-A2EA-E420052EE8C2}" type="presOf" srcId="{F15F2A7A-17D9-4570-9041-81FEC65242A4}" destId="{C4A8065D-17E0-49AF-8FB7-F4A4DBCB4786}" srcOrd="0" destOrd="0" presId="urn:microsoft.com/office/officeart/2005/8/layout/chevron2"/>
    <dgm:cxn modelId="{9D330BD0-8847-4468-8DF4-6596B77CEAA2}" type="presOf" srcId="{F997CDF7-F0A0-43DF-B7FF-AED4CDBC3CBD}" destId="{80689B8A-1AB0-4425-9C14-B8137E5D8058}" srcOrd="0" destOrd="0" presId="urn:microsoft.com/office/officeart/2005/8/layout/chevron2"/>
    <dgm:cxn modelId="{DCF98DF5-93B6-4D42-8232-767929A1E353}" type="presOf" srcId="{5A90666C-76E7-475B-A73E-DFB77BA6B51A}" destId="{4BB29ADC-BCC2-4065-BE85-FBACBB6CEA70}" srcOrd="0" destOrd="0" presId="urn:microsoft.com/office/officeart/2005/8/layout/chevron2"/>
    <dgm:cxn modelId="{DE210764-CB72-4FA2-BCB4-67BFC3DDA077}" srcId="{2DEDC638-B2C1-4817-A012-D704453C6C8A}" destId="{F997CDF7-F0A0-43DF-B7FF-AED4CDBC3CBD}" srcOrd="2" destOrd="0" parTransId="{4B498D2E-AACB-4F09-A652-E8AAA59C964B}" sibTransId="{5E449B76-AE6E-45D9-83F7-2053D74BE1D8}"/>
    <dgm:cxn modelId="{E5937A0F-86D4-4366-B9FA-B92F33A26329}" type="presOf" srcId="{78061FD9-FC95-40A6-AF64-C486D4775F27}" destId="{2C6D9532-7D0B-4F92-992F-46B9C33A27D9}" srcOrd="0" destOrd="0" presId="urn:microsoft.com/office/officeart/2005/8/layout/chevron2"/>
    <dgm:cxn modelId="{1955F5D7-F7AD-4274-94E0-2ECC201D4B98}" type="presOf" srcId="{2DEDC638-B2C1-4817-A012-D704453C6C8A}" destId="{CA966490-E296-4B83-BE4E-2AE0A09996DA}" srcOrd="0" destOrd="0" presId="urn:microsoft.com/office/officeart/2005/8/layout/chevron2"/>
    <dgm:cxn modelId="{23C80823-6935-48E6-B995-8CB4FA0DB750}" srcId="{F997CDF7-F0A0-43DF-B7FF-AED4CDBC3CBD}" destId="{F15F2A7A-17D9-4570-9041-81FEC65242A4}" srcOrd="0" destOrd="0" parTransId="{0F153025-F287-46AC-9A61-26D2C35C4D64}" sibTransId="{C7E73091-E39B-4919-BD00-AC3967FAA1CF}"/>
    <dgm:cxn modelId="{A0BDAC4F-9AB4-4C3D-836B-E9AAB10D44BC}" type="presParOf" srcId="{CA966490-E296-4B83-BE4E-2AE0A09996DA}" destId="{FF3D1685-E4C5-4C01-9CE1-83F48A6E88BA}" srcOrd="0" destOrd="0" presId="urn:microsoft.com/office/officeart/2005/8/layout/chevron2"/>
    <dgm:cxn modelId="{6E2867F5-2285-4A3E-8D10-28124290F490}" type="presParOf" srcId="{FF3D1685-E4C5-4C01-9CE1-83F48A6E88BA}" destId="{2C6D9532-7D0B-4F92-992F-46B9C33A27D9}" srcOrd="0" destOrd="0" presId="urn:microsoft.com/office/officeart/2005/8/layout/chevron2"/>
    <dgm:cxn modelId="{C1436E96-6B37-475A-A4D5-7185A50B009A}" type="presParOf" srcId="{FF3D1685-E4C5-4C01-9CE1-83F48A6E88BA}" destId="{EE1EBADB-F63C-42AF-918B-10C14CA3C16C}" srcOrd="1" destOrd="0" presId="urn:microsoft.com/office/officeart/2005/8/layout/chevron2"/>
    <dgm:cxn modelId="{811B9F11-8AB0-4807-A1D3-41EB4D5CE5CA}" type="presParOf" srcId="{CA966490-E296-4B83-BE4E-2AE0A09996DA}" destId="{94AD7E5C-54C6-4503-99C9-E4231CE7D196}" srcOrd="1" destOrd="0" presId="urn:microsoft.com/office/officeart/2005/8/layout/chevron2"/>
    <dgm:cxn modelId="{683851EF-2F94-4D02-9F4F-269E61969F27}" type="presParOf" srcId="{CA966490-E296-4B83-BE4E-2AE0A09996DA}" destId="{D39F61F8-6AAF-4CB0-8889-2BF35D51FF5E}" srcOrd="2" destOrd="0" presId="urn:microsoft.com/office/officeart/2005/8/layout/chevron2"/>
    <dgm:cxn modelId="{AA01428A-3A3F-408A-AB23-52C059DE0D5B}" type="presParOf" srcId="{D39F61F8-6AAF-4CB0-8889-2BF35D51FF5E}" destId="{F49840DC-DA32-4563-B143-A50A74CE2E53}" srcOrd="0" destOrd="0" presId="urn:microsoft.com/office/officeart/2005/8/layout/chevron2"/>
    <dgm:cxn modelId="{6BF55F7D-DA8F-47E7-914F-6CAD4167A8CD}" type="presParOf" srcId="{D39F61F8-6AAF-4CB0-8889-2BF35D51FF5E}" destId="{4BB29ADC-BCC2-4065-BE85-FBACBB6CEA70}" srcOrd="1" destOrd="0" presId="urn:microsoft.com/office/officeart/2005/8/layout/chevron2"/>
    <dgm:cxn modelId="{FF7B331A-F9B5-4DEC-B880-E72F34FC5102}" type="presParOf" srcId="{CA966490-E296-4B83-BE4E-2AE0A09996DA}" destId="{DBDA014F-2F11-44EE-9ACD-3C46678EF1C3}" srcOrd="3" destOrd="0" presId="urn:microsoft.com/office/officeart/2005/8/layout/chevron2"/>
    <dgm:cxn modelId="{7507EE96-3D2F-4C4E-A12B-FFB3A0077DDA}" type="presParOf" srcId="{CA966490-E296-4B83-BE4E-2AE0A09996DA}" destId="{58673A44-719B-4C26-9604-178969AD5837}" srcOrd="4" destOrd="0" presId="urn:microsoft.com/office/officeart/2005/8/layout/chevron2"/>
    <dgm:cxn modelId="{9ED941AD-0416-41E7-B7CE-ED735491AABD}" type="presParOf" srcId="{58673A44-719B-4C26-9604-178969AD5837}" destId="{80689B8A-1AB0-4425-9C14-B8137E5D8058}" srcOrd="0" destOrd="0" presId="urn:microsoft.com/office/officeart/2005/8/layout/chevron2"/>
    <dgm:cxn modelId="{6FC6ADEE-13C9-4809-9222-796524060D28}" type="presParOf" srcId="{58673A44-719B-4C26-9604-178969AD5837}" destId="{C4A8065D-17E0-49AF-8FB7-F4A4DBCB47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BCD8FC-1C0E-4162-BD7D-319E668BEC2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68FBEB3-2A16-4FF9-A4C3-FD69F25A2BD8}">
      <dgm:prSet phldrT="[Текст]"/>
      <dgm:spPr/>
      <dgm:t>
        <a:bodyPr/>
        <a:lstStyle/>
        <a:p>
          <a:r>
            <a:rPr lang="ru-RU" dirty="0" smtClean="0"/>
            <a:t>СПО</a:t>
          </a:r>
          <a:endParaRPr lang="ru-RU" dirty="0"/>
        </a:p>
      </dgm:t>
    </dgm:pt>
    <dgm:pt modelId="{2F50B609-CFCB-4F87-ABB0-BC01EBBA5A6D}" type="parTrans" cxnId="{062F01CD-900A-44A8-915E-CF84E05C7BA9}">
      <dgm:prSet/>
      <dgm:spPr/>
      <dgm:t>
        <a:bodyPr/>
        <a:lstStyle/>
        <a:p>
          <a:endParaRPr lang="ru-RU"/>
        </a:p>
      </dgm:t>
    </dgm:pt>
    <dgm:pt modelId="{2B9F622E-F453-46F8-95EC-CFDBE39C1F0A}" type="sibTrans" cxnId="{062F01CD-900A-44A8-915E-CF84E05C7BA9}">
      <dgm:prSet/>
      <dgm:spPr/>
      <dgm:t>
        <a:bodyPr/>
        <a:lstStyle/>
        <a:p>
          <a:endParaRPr lang="ru-RU"/>
        </a:p>
      </dgm:t>
    </dgm:pt>
    <dgm:pt modelId="{318A3832-CFF2-40BD-B430-BBF107315103}">
      <dgm:prSet phldrT="[Текст]"/>
      <dgm:spPr/>
      <dgm:t>
        <a:bodyPr/>
        <a:lstStyle/>
        <a:p>
          <a:r>
            <a:rPr lang="ru-RU" dirty="0" smtClean="0"/>
            <a:t>СПО</a:t>
          </a:r>
          <a:endParaRPr lang="ru-RU" dirty="0"/>
        </a:p>
      </dgm:t>
    </dgm:pt>
    <dgm:pt modelId="{1D819DA1-0A7F-4446-981C-ABED6C1FBC76}" type="parTrans" cxnId="{4AE21525-7EA3-48B9-9184-2DCE954435C1}">
      <dgm:prSet/>
      <dgm:spPr/>
      <dgm:t>
        <a:bodyPr/>
        <a:lstStyle/>
        <a:p>
          <a:endParaRPr lang="ru-RU"/>
        </a:p>
      </dgm:t>
    </dgm:pt>
    <dgm:pt modelId="{CCAAD6AB-B5CB-4412-B0AE-7415FDC6C549}" type="sibTrans" cxnId="{4AE21525-7EA3-48B9-9184-2DCE954435C1}">
      <dgm:prSet/>
      <dgm:spPr/>
      <dgm:t>
        <a:bodyPr/>
        <a:lstStyle/>
        <a:p>
          <a:endParaRPr lang="ru-RU"/>
        </a:p>
      </dgm:t>
    </dgm:pt>
    <dgm:pt modelId="{4EE117E5-10FA-4657-B17D-BBF4B45077C0}">
      <dgm:prSet phldrT="[Текст]"/>
      <dgm:spPr/>
      <dgm:t>
        <a:bodyPr/>
        <a:lstStyle/>
        <a:p>
          <a:r>
            <a:rPr lang="ru-RU" dirty="0" smtClean="0"/>
            <a:t>СПО</a:t>
          </a:r>
          <a:endParaRPr lang="ru-RU" dirty="0"/>
        </a:p>
      </dgm:t>
    </dgm:pt>
    <dgm:pt modelId="{D7458804-430A-438D-85A6-0567A35102E4}" type="parTrans" cxnId="{D930002C-5B5A-478A-BC36-60740837C11B}">
      <dgm:prSet/>
      <dgm:spPr/>
      <dgm:t>
        <a:bodyPr/>
        <a:lstStyle/>
        <a:p>
          <a:endParaRPr lang="ru-RU"/>
        </a:p>
      </dgm:t>
    </dgm:pt>
    <dgm:pt modelId="{C13FF523-B7DB-411F-A735-F451B1E4F0F6}" type="sibTrans" cxnId="{D930002C-5B5A-478A-BC36-60740837C11B}">
      <dgm:prSet/>
      <dgm:spPr/>
      <dgm:t>
        <a:bodyPr/>
        <a:lstStyle/>
        <a:p>
          <a:endParaRPr lang="ru-RU"/>
        </a:p>
      </dgm:t>
    </dgm:pt>
    <dgm:pt modelId="{81D2BA0D-125F-42FC-BA66-D5A531CA7974}">
      <dgm:prSet phldrT="[Текст]"/>
      <dgm:spPr/>
      <dgm:t>
        <a:bodyPr/>
        <a:lstStyle/>
        <a:p>
          <a:r>
            <a:rPr lang="ru-RU" dirty="0" smtClean="0"/>
            <a:t>ВУЗЫ</a:t>
          </a:r>
          <a:endParaRPr lang="ru-RU" dirty="0"/>
        </a:p>
      </dgm:t>
    </dgm:pt>
    <dgm:pt modelId="{2847A46D-E7D9-4044-B47C-3A35260B68B1}" type="parTrans" cxnId="{191EE1DE-5FF6-41FC-8D18-BAF27E4FABF9}">
      <dgm:prSet/>
      <dgm:spPr/>
      <dgm:t>
        <a:bodyPr/>
        <a:lstStyle/>
        <a:p>
          <a:endParaRPr lang="ru-RU"/>
        </a:p>
      </dgm:t>
    </dgm:pt>
    <dgm:pt modelId="{9C430650-D629-4FAB-9E65-52190491DFB9}" type="sibTrans" cxnId="{191EE1DE-5FF6-41FC-8D18-BAF27E4FABF9}">
      <dgm:prSet/>
      <dgm:spPr/>
      <dgm:t>
        <a:bodyPr/>
        <a:lstStyle/>
        <a:p>
          <a:endParaRPr lang="ru-RU"/>
        </a:p>
      </dgm:t>
    </dgm:pt>
    <dgm:pt modelId="{3ACA3867-19F9-423E-AB6E-9909CA3DEF1F}">
      <dgm:prSet phldrT="[Текст]"/>
      <dgm:spPr/>
      <dgm:t>
        <a:bodyPr/>
        <a:lstStyle/>
        <a:p>
          <a:r>
            <a:rPr lang="ru-RU" dirty="0" smtClean="0"/>
            <a:t>ВУЗЫ</a:t>
          </a:r>
          <a:endParaRPr lang="ru-RU" dirty="0"/>
        </a:p>
      </dgm:t>
    </dgm:pt>
    <dgm:pt modelId="{675B816D-96C3-47AE-B64B-09AAD40D2BD4}" type="parTrans" cxnId="{5FE10EC0-44D6-446A-A1DE-E5E066923AFF}">
      <dgm:prSet/>
      <dgm:spPr/>
      <dgm:t>
        <a:bodyPr/>
        <a:lstStyle/>
        <a:p>
          <a:endParaRPr lang="ru-RU"/>
        </a:p>
      </dgm:t>
    </dgm:pt>
    <dgm:pt modelId="{A6F7FA5A-ED04-4526-BD25-1E9465FB125B}" type="sibTrans" cxnId="{5FE10EC0-44D6-446A-A1DE-E5E066923AFF}">
      <dgm:prSet/>
      <dgm:spPr/>
      <dgm:t>
        <a:bodyPr/>
        <a:lstStyle/>
        <a:p>
          <a:endParaRPr lang="ru-RU"/>
        </a:p>
      </dgm:t>
    </dgm:pt>
    <dgm:pt modelId="{D4C2C3C3-2A20-4BA4-98BC-8F2F8268558E}">
      <dgm:prSet/>
      <dgm:spPr/>
      <dgm:t>
        <a:bodyPr/>
        <a:lstStyle/>
        <a:p>
          <a:r>
            <a:rPr lang="ru-RU" dirty="0" smtClean="0"/>
            <a:t>ВУЗЫ</a:t>
          </a:r>
          <a:endParaRPr lang="ru-RU" dirty="0"/>
        </a:p>
      </dgm:t>
    </dgm:pt>
    <dgm:pt modelId="{6D284CCB-17FF-4F9D-A40E-18D563ADB149}" type="parTrans" cxnId="{B7643E4C-9FFF-422A-A51E-0AAFAAAEDB6B}">
      <dgm:prSet/>
      <dgm:spPr/>
      <dgm:t>
        <a:bodyPr/>
        <a:lstStyle/>
        <a:p>
          <a:endParaRPr lang="ru-RU"/>
        </a:p>
      </dgm:t>
    </dgm:pt>
    <dgm:pt modelId="{BEAE6857-304F-46FC-ABFB-3AE9E0818F50}" type="sibTrans" cxnId="{B7643E4C-9FFF-422A-A51E-0AAFAAAEDB6B}">
      <dgm:prSet/>
      <dgm:spPr/>
      <dgm:t>
        <a:bodyPr/>
        <a:lstStyle/>
        <a:p>
          <a:endParaRPr lang="ru-RU"/>
        </a:p>
      </dgm:t>
    </dgm:pt>
    <dgm:pt modelId="{90B164BF-3F47-49CE-8446-2AEF392F5268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профессиональных образовательных организациях обучаются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1006 человек  </a:t>
          </a:r>
          <a:r>
            <a:rPr lang="ru-RU" sz="1800" b="1" i="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иногородних студентов</a:t>
          </a:r>
          <a:endParaRPr lang="ru-RU" sz="1800" b="1" i="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0AF43E-B0BD-4409-B0F9-81FBA756AD1C}" type="parTrans" cxnId="{74EAE436-B6D2-499A-9AFF-72285715CC43}">
      <dgm:prSet/>
      <dgm:spPr/>
      <dgm:t>
        <a:bodyPr/>
        <a:lstStyle/>
        <a:p>
          <a:endParaRPr lang="ru-RU"/>
        </a:p>
      </dgm:t>
    </dgm:pt>
    <dgm:pt modelId="{148C6779-91A9-4441-8CBE-B86D8DD3BEBB}" type="sibTrans" cxnId="{74EAE436-B6D2-499A-9AFF-72285715CC43}">
      <dgm:prSet/>
      <dgm:spPr/>
      <dgm:t>
        <a:bodyPr/>
        <a:lstStyle/>
        <a:p>
          <a:endParaRPr lang="ru-RU"/>
        </a:p>
      </dgm:t>
    </dgm:pt>
    <dgm:pt modelId="{E0F6A89D-184C-4351-B4EF-B2A6D2E07E39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профессиональных образовательных организациях обучаются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38 иностранных студентов</a:t>
          </a:r>
          <a:endParaRPr lang="ru-RU" sz="18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7079A4-A62E-4B41-9823-81C35147DA72}" type="parTrans" cxnId="{69C015C8-F296-4BD8-B178-63E3FD34ECCB}">
      <dgm:prSet/>
      <dgm:spPr/>
      <dgm:t>
        <a:bodyPr/>
        <a:lstStyle/>
        <a:p>
          <a:endParaRPr lang="ru-RU"/>
        </a:p>
      </dgm:t>
    </dgm:pt>
    <dgm:pt modelId="{B0D77C15-3A23-41A3-84C6-8E37B1E56228}" type="sibTrans" cxnId="{69C015C8-F296-4BD8-B178-63E3FD34ECCB}">
      <dgm:prSet/>
      <dgm:spPr/>
      <dgm:t>
        <a:bodyPr/>
        <a:lstStyle/>
        <a:p>
          <a:endParaRPr lang="ru-RU"/>
        </a:p>
      </dgm:t>
    </dgm:pt>
    <dgm:pt modelId="{34866B18-650B-429B-8AEA-E02D4D46B34A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Заключены соглашения о сотрудничестве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 Республикой Беларусь, со Свердловской областью </a:t>
          </a:r>
          <a:endParaRPr lang="ru-RU" sz="18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06B9F1-D186-4D1B-9A25-9D284F64ACEA}" type="parTrans" cxnId="{CE0FAB3A-7D9D-495F-98F5-1343B5A202B8}">
      <dgm:prSet/>
      <dgm:spPr/>
      <dgm:t>
        <a:bodyPr/>
        <a:lstStyle/>
        <a:p>
          <a:endParaRPr lang="ru-RU"/>
        </a:p>
      </dgm:t>
    </dgm:pt>
    <dgm:pt modelId="{1DF771B2-28D2-4C24-9D0B-FA7B04A2C3F1}" type="sibTrans" cxnId="{CE0FAB3A-7D9D-495F-98F5-1343B5A202B8}">
      <dgm:prSet/>
      <dgm:spPr/>
      <dgm:t>
        <a:bodyPr/>
        <a:lstStyle/>
        <a:p>
          <a:endParaRPr lang="ru-RU"/>
        </a:p>
      </dgm:t>
    </dgm:pt>
    <dgm:pt modelId="{55B70C33-4D39-4FBC-AAC2-29B4A7554B0D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Ютуб-каналах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размещены: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1352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видео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УлГУ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255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видео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УлГПУ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им. И.Н.Ульянова,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333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видео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УлГТУ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435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видео УЛГАУ имени П.А.Столыпина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066FEFE-F75C-4A70-8E57-4A0AB9CA0C67}" type="parTrans" cxnId="{382D3769-CA74-4C62-B35B-4D617760BBE7}">
      <dgm:prSet/>
      <dgm:spPr/>
      <dgm:t>
        <a:bodyPr/>
        <a:lstStyle/>
        <a:p>
          <a:endParaRPr lang="ru-RU"/>
        </a:p>
      </dgm:t>
    </dgm:pt>
    <dgm:pt modelId="{1F651BBC-448B-4FD8-8CB0-1EEA68A10107}" type="sibTrans" cxnId="{382D3769-CA74-4C62-B35B-4D617760BBE7}">
      <dgm:prSet/>
      <dgm:spPr/>
      <dgm:t>
        <a:bodyPr/>
        <a:lstStyle/>
        <a:p>
          <a:endParaRPr lang="ru-RU"/>
        </a:p>
      </dgm:t>
    </dgm:pt>
    <dgm:pt modelId="{D1C9D8A9-CBFF-4D4D-9802-5FB3B2EC5E93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Созданы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ВКОНТАКТЕ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фокус-группы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для абитуриентов и их родителей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26A2B89-A83A-413F-988E-9FED7DD20D71}" type="parTrans" cxnId="{58E7703F-EC55-4625-B7BB-31AE010F1C14}">
      <dgm:prSet/>
      <dgm:spPr/>
      <dgm:t>
        <a:bodyPr/>
        <a:lstStyle/>
        <a:p>
          <a:endParaRPr lang="ru-RU"/>
        </a:p>
      </dgm:t>
    </dgm:pt>
    <dgm:pt modelId="{6977D88F-808B-4044-9F04-9B25A2BBD435}" type="sibTrans" cxnId="{58E7703F-EC55-4625-B7BB-31AE010F1C14}">
      <dgm:prSet/>
      <dgm:spPr/>
      <dgm:t>
        <a:bodyPr/>
        <a:lstStyle/>
        <a:p>
          <a:endParaRPr lang="ru-RU"/>
        </a:p>
      </dgm:t>
    </dgm:pt>
    <dgm:pt modelId="{0701A35B-68E6-4EAF-996C-240880708A7C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Проведение на базах региональных вузов Всероссийских олимпиад школьников, многопрофильной инженерной олимпиады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«Звезда»,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олимпиада школьников 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«Ломоносов» </a:t>
          </a:r>
          <a:endParaRPr lang="ru-RU" sz="18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D63129-E686-4739-83CF-DF08D1D960B2}" type="parTrans" cxnId="{BB45CCB9-2714-49BE-B5C5-2EE40E4BB521}">
      <dgm:prSet/>
      <dgm:spPr/>
      <dgm:t>
        <a:bodyPr/>
        <a:lstStyle/>
        <a:p>
          <a:endParaRPr lang="ru-RU"/>
        </a:p>
      </dgm:t>
    </dgm:pt>
    <dgm:pt modelId="{B89CEDF2-0C05-4E4A-BCC9-DF02495B9D0F}" type="sibTrans" cxnId="{BB45CCB9-2714-49BE-B5C5-2EE40E4BB521}">
      <dgm:prSet/>
      <dgm:spPr/>
      <dgm:t>
        <a:bodyPr/>
        <a:lstStyle/>
        <a:p>
          <a:endParaRPr lang="ru-RU"/>
        </a:p>
      </dgm:t>
    </dgm:pt>
    <dgm:pt modelId="{7455A292-2668-4BE1-B87F-40C554AF183D}">
      <dgm:prSet/>
      <dgm:spPr/>
      <dgm:t>
        <a:bodyPr/>
        <a:lstStyle/>
        <a:p>
          <a:r>
            <a:rPr lang="ru-RU" dirty="0" smtClean="0"/>
            <a:t>ВУЗЫ</a:t>
          </a:r>
          <a:endParaRPr lang="ru-RU" dirty="0"/>
        </a:p>
      </dgm:t>
    </dgm:pt>
    <dgm:pt modelId="{1CBC9967-5A65-4930-BEDB-09BC84E17AE7}" type="parTrans" cxnId="{148E9421-AFF5-42DF-AA41-E4A6D0DF7E36}">
      <dgm:prSet/>
      <dgm:spPr/>
      <dgm:t>
        <a:bodyPr/>
        <a:lstStyle/>
        <a:p>
          <a:endParaRPr lang="ru-RU"/>
        </a:p>
      </dgm:t>
    </dgm:pt>
    <dgm:pt modelId="{F6940F85-B5BA-44FB-A4C7-EED604284814}" type="sibTrans" cxnId="{148E9421-AFF5-42DF-AA41-E4A6D0DF7E36}">
      <dgm:prSet/>
      <dgm:spPr/>
      <dgm:t>
        <a:bodyPr/>
        <a:lstStyle/>
        <a:p>
          <a:endParaRPr lang="ru-RU"/>
        </a:p>
      </dgm:t>
    </dgm:pt>
    <dgm:pt modelId="{57C1091F-E3BA-4E93-92BE-BD52759961A4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Участие вузов региона во</a:t>
          </a:r>
          <a:r>
            <a:rPr lang="ru-RU" sz="1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Всероссийских образовательных выставках, форумах, салонах</a:t>
          </a:r>
          <a:endParaRPr lang="ru-RU" sz="1800" b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F1DA83-ED73-434E-A68C-82C35DC46CDA}" type="parTrans" cxnId="{027292C5-3A4E-4730-A2B4-24883E2B5CFD}">
      <dgm:prSet/>
      <dgm:spPr/>
      <dgm:t>
        <a:bodyPr/>
        <a:lstStyle/>
        <a:p>
          <a:endParaRPr lang="ru-RU"/>
        </a:p>
      </dgm:t>
    </dgm:pt>
    <dgm:pt modelId="{7E62DD24-E67E-4728-8691-2A82C2BAD516}" type="sibTrans" cxnId="{027292C5-3A4E-4730-A2B4-24883E2B5CFD}">
      <dgm:prSet/>
      <dgm:spPr/>
      <dgm:t>
        <a:bodyPr/>
        <a:lstStyle/>
        <a:p>
          <a:endParaRPr lang="ru-RU"/>
        </a:p>
      </dgm:t>
    </dgm:pt>
    <dgm:pt modelId="{5718D15F-D976-4767-A4DE-A9A28E1AF5BA}" type="pres">
      <dgm:prSet presAssocID="{E2BCD8FC-1C0E-4162-BD7D-319E668BEC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E7DB1A-AF8E-4705-BAED-033C727C5593}" type="pres">
      <dgm:prSet presAssocID="{368FBEB3-2A16-4FF9-A4C3-FD69F25A2BD8}" presName="composite" presStyleCnt="0"/>
      <dgm:spPr/>
    </dgm:pt>
    <dgm:pt modelId="{C61FBEED-AF26-4679-BD37-51E31C327F77}" type="pres">
      <dgm:prSet presAssocID="{368FBEB3-2A16-4FF9-A4C3-FD69F25A2BD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F9432-A180-426B-A366-0A22791E7F90}" type="pres">
      <dgm:prSet presAssocID="{368FBEB3-2A16-4FF9-A4C3-FD69F25A2BD8}" presName="descendantText" presStyleLbl="alignAcc1" presStyleIdx="0" presStyleCnt="7" custLinFactNeighborX="-177" custLinFactNeighborY="-13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63914-3741-4444-A28C-5FD893EB8367}" type="pres">
      <dgm:prSet presAssocID="{2B9F622E-F453-46F8-95EC-CFDBE39C1F0A}" presName="sp" presStyleCnt="0"/>
      <dgm:spPr/>
    </dgm:pt>
    <dgm:pt modelId="{E0B2A27E-C588-420A-80AD-93DD5091C9AF}" type="pres">
      <dgm:prSet presAssocID="{318A3832-CFF2-40BD-B430-BBF107315103}" presName="composite" presStyleCnt="0"/>
      <dgm:spPr/>
    </dgm:pt>
    <dgm:pt modelId="{8A820E11-6AA0-4C8C-AE13-FBD394412295}" type="pres">
      <dgm:prSet presAssocID="{318A3832-CFF2-40BD-B430-BBF107315103}" presName="parentText" presStyleLbl="alignNode1" presStyleIdx="1" presStyleCnt="7" custLinFactNeighborX="-929" custLinFactNeighborY="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9505E-4997-46A9-8CFC-FD0F2204C285}" type="pres">
      <dgm:prSet presAssocID="{318A3832-CFF2-40BD-B430-BBF107315103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F348E-D571-420F-8E6A-7C9E5EE885D9}" type="pres">
      <dgm:prSet presAssocID="{CCAAD6AB-B5CB-4412-B0AE-7415FDC6C549}" presName="sp" presStyleCnt="0"/>
      <dgm:spPr/>
    </dgm:pt>
    <dgm:pt modelId="{064C205D-0513-4CEA-A779-6D3DCB0D0182}" type="pres">
      <dgm:prSet presAssocID="{4EE117E5-10FA-4657-B17D-BBF4B45077C0}" presName="composite" presStyleCnt="0"/>
      <dgm:spPr/>
    </dgm:pt>
    <dgm:pt modelId="{713B0048-E49A-4953-BC2D-B79118778ADF}" type="pres">
      <dgm:prSet presAssocID="{4EE117E5-10FA-4657-B17D-BBF4B45077C0}" presName="parentText" presStyleLbl="alignNode1" presStyleIdx="2" presStyleCnt="7" custLinFactNeighborX="5520" custLinFactNeighborY="-17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96913-1488-4DA5-80AD-E668BEADF30E}" type="pres">
      <dgm:prSet presAssocID="{4EE117E5-10FA-4657-B17D-BBF4B45077C0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B35F0-B3A6-4ED4-9212-2B3A7F3B9BA2}" type="pres">
      <dgm:prSet presAssocID="{C13FF523-B7DB-411F-A735-F451B1E4F0F6}" presName="sp" presStyleCnt="0"/>
      <dgm:spPr/>
    </dgm:pt>
    <dgm:pt modelId="{9A18B40A-58F1-4813-A01E-F239A3CAE308}" type="pres">
      <dgm:prSet presAssocID="{81D2BA0D-125F-42FC-BA66-D5A531CA7974}" presName="composite" presStyleCnt="0"/>
      <dgm:spPr/>
    </dgm:pt>
    <dgm:pt modelId="{42833A6A-863A-4756-B8F7-1854E35C53E3}" type="pres">
      <dgm:prSet presAssocID="{81D2BA0D-125F-42FC-BA66-D5A531CA7974}" presName="parentText" presStyleLbl="alignNode1" presStyleIdx="3" presStyleCnt="7" custLinFactNeighborX="13613" custLinFactNeighborY="-116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A3F8B-6209-4A81-9A6A-AFE922011E2B}" type="pres">
      <dgm:prSet presAssocID="{81D2BA0D-125F-42FC-BA66-D5A531CA7974}" presName="descendantText" presStyleLbl="alignAcc1" presStyleIdx="3" presStyleCnt="7" custScaleY="158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7A695-4ACB-4569-AA0E-D005C7B611A0}" type="pres">
      <dgm:prSet presAssocID="{9C430650-D629-4FAB-9E65-52190491DFB9}" presName="sp" presStyleCnt="0"/>
      <dgm:spPr/>
    </dgm:pt>
    <dgm:pt modelId="{E8D947AD-7247-4A5C-8AC9-CAEFFE02F3E9}" type="pres">
      <dgm:prSet presAssocID="{3ACA3867-19F9-423E-AB6E-9909CA3DEF1F}" presName="composite" presStyleCnt="0"/>
      <dgm:spPr/>
    </dgm:pt>
    <dgm:pt modelId="{26325A95-5F0C-46E4-9EDD-B89CA0C99300}" type="pres">
      <dgm:prSet presAssocID="{3ACA3867-19F9-423E-AB6E-9909CA3DEF1F}" presName="parentText" presStyleLbl="alignNode1" presStyleIdx="4" presStyleCnt="7" custLinFactNeighborX="459" custLinFactNeighborY="-32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83519-D91D-4A0B-96B5-2395383C2CE1}" type="pres">
      <dgm:prSet presAssocID="{3ACA3867-19F9-423E-AB6E-9909CA3DEF1F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613A3-A4B2-4180-B91E-3CB416BB62C9}" type="pres">
      <dgm:prSet presAssocID="{A6F7FA5A-ED04-4526-BD25-1E9465FB125B}" presName="sp" presStyleCnt="0"/>
      <dgm:spPr/>
    </dgm:pt>
    <dgm:pt modelId="{E111C917-981C-4649-923E-D9CBF99DBAA3}" type="pres">
      <dgm:prSet presAssocID="{D4C2C3C3-2A20-4BA4-98BC-8F2F8268558E}" presName="composite" presStyleCnt="0"/>
      <dgm:spPr/>
    </dgm:pt>
    <dgm:pt modelId="{C67122A6-7A25-42C5-BAF1-225C3C3712E8}" type="pres">
      <dgm:prSet presAssocID="{D4C2C3C3-2A20-4BA4-98BC-8F2F8268558E}" presName="parentText" presStyleLbl="alignNode1" presStyleIdx="5" presStyleCnt="7" custLinFactNeighborX="13613" custLinFactNeighborY="-292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3CDBD-5605-40AE-B8C5-4059E4329E5D}" type="pres">
      <dgm:prSet presAssocID="{D4C2C3C3-2A20-4BA4-98BC-8F2F8268558E}" presName="descendantText" presStyleLbl="alignAcc1" presStyleIdx="5" presStyleCnt="7" custScaleX="96142" custScaleY="160402" custLinFactNeighborX="-1144" custLinFactNeighborY="-37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CFDDD-9C0A-4879-BCEF-511C6D4CF2DC}" type="pres">
      <dgm:prSet presAssocID="{BEAE6857-304F-46FC-ABFB-3AE9E0818F50}" presName="sp" presStyleCnt="0"/>
      <dgm:spPr/>
    </dgm:pt>
    <dgm:pt modelId="{D83DA3B7-4667-46C8-9FC2-2D7E5775D4F2}" type="pres">
      <dgm:prSet presAssocID="{7455A292-2668-4BE1-B87F-40C554AF183D}" presName="composite" presStyleCnt="0"/>
      <dgm:spPr/>
    </dgm:pt>
    <dgm:pt modelId="{77263327-CA6F-426B-BDE2-18125B14A6C3}" type="pres">
      <dgm:prSet presAssocID="{7455A292-2668-4BE1-B87F-40C554AF183D}" presName="parentText" presStyleLbl="alignNode1" presStyleIdx="6" presStyleCnt="7" custLinFactNeighborX="0" custLinFactNeighborY="-280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BE76D-48A5-477F-88E0-69D2CF152E3A}" type="pres">
      <dgm:prSet presAssocID="{7455A292-2668-4BE1-B87F-40C554AF183D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2F01CD-900A-44A8-915E-CF84E05C7BA9}" srcId="{E2BCD8FC-1C0E-4162-BD7D-319E668BEC29}" destId="{368FBEB3-2A16-4FF9-A4C3-FD69F25A2BD8}" srcOrd="0" destOrd="0" parTransId="{2F50B609-CFCB-4F87-ABB0-BC01EBBA5A6D}" sibTransId="{2B9F622E-F453-46F8-95EC-CFDBE39C1F0A}"/>
    <dgm:cxn modelId="{BB45CCB9-2714-49BE-B5C5-2EE40E4BB521}" srcId="{D4C2C3C3-2A20-4BA4-98BC-8F2F8268558E}" destId="{0701A35B-68E6-4EAF-996C-240880708A7C}" srcOrd="0" destOrd="0" parTransId="{95D63129-E686-4739-83CF-DF08D1D960B2}" sibTransId="{B89CEDF2-0C05-4E4A-BCC9-DF02495B9D0F}"/>
    <dgm:cxn modelId="{86F6F402-19A7-44BD-BA04-9C0978AE5887}" type="presOf" srcId="{7455A292-2668-4BE1-B87F-40C554AF183D}" destId="{77263327-CA6F-426B-BDE2-18125B14A6C3}" srcOrd="0" destOrd="0" presId="urn:microsoft.com/office/officeart/2005/8/layout/chevron2"/>
    <dgm:cxn modelId="{105C9557-A48D-440C-944F-59F4DA6B95E4}" type="presOf" srcId="{55B70C33-4D39-4FBC-AAC2-29B4A7554B0D}" destId="{3EBA3F8B-6209-4A81-9A6A-AFE922011E2B}" srcOrd="0" destOrd="0" presId="urn:microsoft.com/office/officeart/2005/8/layout/chevron2"/>
    <dgm:cxn modelId="{02EA7F5C-4A9E-48B5-BE25-2064265413CD}" type="presOf" srcId="{D4C2C3C3-2A20-4BA4-98BC-8F2F8268558E}" destId="{C67122A6-7A25-42C5-BAF1-225C3C3712E8}" srcOrd="0" destOrd="0" presId="urn:microsoft.com/office/officeart/2005/8/layout/chevron2"/>
    <dgm:cxn modelId="{191EE1DE-5FF6-41FC-8D18-BAF27E4FABF9}" srcId="{E2BCD8FC-1C0E-4162-BD7D-319E668BEC29}" destId="{81D2BA0D-125F-42FC-BA66-D5A531CA7974}" srcOrd="3" destOrd="0" parTransId="{2847A46D-E7D9-4044-B47C-3A35260B68B1}" sibTransId="{9C430650-D629-4FAB-9E65-52190491DFB9}"/>
    <dgm:cxn modelId="{148E9421-AFF5-42DF-AA41-E4A6D0DF7E36}" srcId="{E2BCD8FC-1C0E-4162-BD7D-319E668BEC29}" destId="{7455A292-2668-4BE1-B87F-40C554AF183D}" srcOrd="6" destOrd="0" parTransId="{1CBC9967-5A65-4930-BEDB-09BC84E17AE7}" sibTransId="{F6940F85-B5BA-44FB-A4C7-EED604284814}"/>
    <dgm:cxn modelId="{58E7703F-EC55-4625-B7BB-31AE010F1C14}" srcId="{3ACA3867-19F9-423E-AB6E-9909CA3DEF1F}" destId="{D1C9D8A9-CBFF-4D4D-9802-5FB3B2EC5E93}" srcOrd="0" destOrd="0" parTransId="{026A2B89-A83A-413F-988E-9FED7DD20D71}" sibTransId="{6977D88F-808B-4044-9F04-9B25A2BBD435}"/>
    <dgm:cxn modelId="{51640DAD-067C-4B90-A5CA-BD85540D803B}" type="presOf" srcId="{E0F6A89D-184C-4351-B4EF-B2A6D2E07E39}" destId="{A0D9505E-4997-46A9-8CFC-FD0F2204C285}" srcOrd="0" destOrd="0" presId="urn:microsoft.com/office/officeart/2005/8/layout/chevron2"/>
    <dgm:cxn modelId="{1C787E92-E5DD-47A2-BBAF-7DCD3440BB32}" type="presOf" srcId="{3ACA3867-19F9-423E-AB6E-9909CA3DEF1F}" destId="{26325A95-5F0C-46E4-9EDD-B89CA0C99300}" srcOrd="0" destOrd="0" presId="urn:microsoft.com/office/officeart/2005/8/layout/chevron2"/>
    <dgm:cxn modelId="{08C2C985-A036-46E0-8292-D7700A18D531}" type="presOf" srcId="{4EE117E5-10FA-4657-B17D-BBF4B45077C0}" destId="{713B0048-E49A-4953-BC2D-B79118778ADF}" srcOrd="0" destOrd="0" presId="urn:microsoft.com/office/officeart/2005/8/layout/chevron2"/>
    <dgm:cxn modelId="{74EAE436-B6D2-499A-9AFF-72285715CC43}" srcId="{368FBEB3-2A16-4FF9-A4C3-FD69F25A2BD8}" destId="{90B164BF-3F47-49CE-8446-2AEF392F5268}" srcOrd="0" destOrd="0" parTransId="{830AF43E-B0BD-4409-B0F9-81FBA756AD1C}" sibTransId="{148C6779-91A9-4441-8CBE-B86D8DD3BEBB}"/>
    <dgm:cxn modelId="{69C015C8-F296-4BD8-B178-63E3FD34ECCB}" srcId="{318A3832-CFF2-40BD-B430-BBF107315103}" destId="{E0F6A89D-184C-4351-B4EF-B2A6D2E07E39}" srcOrd="0" destOrd="0" parTransId="{217079A4-A62E-4B41-9823-81C35147DA72}" sibTransId="{B0D77C15-3A23-41A3-84C6-8E37B1E56228}"/>
    <dgm:cxn modelId="{90382D09-8A77-4DE6-BA53-F8A78142DE13}" type="presOf" srcId="{57C1091F-E3BA-4E93-92BE-BD52759961A4}" destId="{3E3BE76D-48A5-477F-88E0-69D2CF152E3A}" srcOrd="0" destOrd="0" presId="urn:microsoft.com/office/officeart/2005/8/layout/chevron2"/>
    <dgm:cxn modelId="{356FD2C6-7CA0-4D40-A427-88DB17EF5D75}" type="presOf" srcId="{D1C9D8A9-CBFF-4D4D-9802-5FB3B2EC5E93}" destId="{EA683519-D91D-4A0B-96B5-2395383C2CE1}" srcOrd="0" destOrd="0" presId="urn:microsoft.com/office/officeart/2005/8/layout/chevron2"/>
    <dgm:cxn modelId="{129E9FE0-2A31-4E6A-B2F9-0037FF7E2955}" type="presOf" srcId="{E2BCD8FC-1C0E-4162-BD7D-319E668BEC29}" destId="{5718D15F-D976-4767-A4DE-A9A28E1AF5BA}" srcOrd="0" destOrd="0" presId="urn:microsoft.com/office/officeart/2005/8/layout/chevron2"/>
    <dgm:cxn modelId="{6D282C6D-F4C2-4726-9DFE-154E4CB608C2}" type="presOf" srcId="{368FBEB3-2A16-4FF9-A4C3-FD69F25A2BD8}" destId="{C61FBEED-AF26-4679-BD37-51E31C327F77}" srcOrd="0" destOrd="0" presId="urn:microsoft.com/office/officeart/2005/8/layout/chevron2"/>
    <dgm:cxn modelId="{813C59FA-3456-4628-863E-A8D47B6A9C9A}" type="presOf" srcId="{90B164BF-3F47-49CE-8446-2AEF392F5268}" destId="{114F9432-A180-426B-A366-0A22791E7F90}" srcOrd="0" destOrd="0" presId="urn:microsoft.com/office/officeart/2005/8/layout/chevron2"/>
    <dgm:cxn modelId="{382D3769-CA74-4C62-B35B-4D617760BBE7}" srcId="{81D2BA0D-125F-42FC-BA66-D5A531CA7974}" destId="{55B70C33-4D39-4FBC-AAC2-29B4A7554B0D}" srcOrd="0" destOrd="0" parTransId="{B066FEFE-F75C-4A70-8E57-4A0AB9CA0C67}" sibTransId="{1F651BBC-448B-4FD8-8CB0-1EEA68A10107}"/>
    <dgm:cxn modelId="{5FE10EC0-44D6-446A-A1DE-E5E066923AFF}" srcId="{E2BCD8FC-1C0E-4162-BD7D-319E668BEC29}" destId="{3ACA3867-19F9-423E-AB6E-9909CA3DEF1F}" srcOrd="4" destOrd="0" parTransId="{675B816D-96C3-47AE-B64B-09AAD40D2BD4}" sibTransId="{A6F7FA5A-ED04-4526-BD25-1E9465FB125B}"/>
    <dgm:cxn modelId="{7090D09A-629F-479F-BBBB-2D1A34218CAA}" type="presOf" srcId="{0701A35B-68E6-4EAF-996C-240880708A7C}" destId="{E623CDBD-5605-40AE-B8C5-4059E4329E5D}" srcOrd="0" destOrd="0" presId="urn:microsoft.com/office/officeart/2005/8/layout/chevron2"/>
    <dgm:cxn modelId="{B7643E4C-9FFF-422A-A51E-0AAFAAAEDB6B}" srcId="{E2BCD8FC-1C0E-4162-BD7D-319E668BEC29}" destId="{D4C2C3C3-2A20-4BA4-98BC-8F2F8268558E}" srcOrd="5" destOrd="0" parTransId="{6D284CCB-17FF-4F9D-A40E-18D563ADB149}" sibTransId="{BEAE6857-304F-46FC-ABFB-3AE9E0818F50}"/>
    <dgm:cxn modelId="{CE0FAB3A-7D9D-495F-98F5-1343B5A202B8}" srcId="{4EE117E5-10FA-4657-B17D-BBF4B45077C0}" destId="{34866B18-650B-429B-8AEA-E02D4D46B34A}" srcOrd="0" destOrd="0" parTransId="{9F06B9F1-D186-4D1B-9A25-9D284F64ACEA}" sibTransId="{1DF771B2-28D2-4C24-9D0B-FA7B04A2C3F1}"/>
    <dgm:cxn modelId="{3AAF1782-7ACF-4B75-B3EE-444DA53D8A36}" type="presOf" srcId="{81D2BA0D-125F-42FC-BA66-D5A531CA7974}" destId="{42833A6A-863A-4756-B8F7-1854E35C53E3}" srcOrd="0" destOrd="0" presId="urn:microsoft.com/office/officeart/2005/8/layout/chevron2"/>
    <dgm:cxn modelId="{4AE21525-7EA3-48B9-9184-2DCE954435C1}" srcId="{E2BCD8FC-1C0E-4162-BD7D-319E668BEC29}" destId="{318A3832-CFF2-40BD-B430-BBF107315103}" srcOrd="1" destOrd="0" parTransId="{1D819DA1-0A7F-4446-981C-ABED6C1FBC76}" sibTransId="{CCAAD6AB-B5CB-4412-B0AE-7415FDC6C549}"/>
    <dgm:cxn modelId="{68980C5F-B1DE-4E10-981F-C100B3B59953}" type="presOf" srcId="{34866B18-650B-429B-8AEA-E02D4D46B34A}" destId="{97096913-1488-4DA5-80AD-E668BEADF30E}" srcOrd="0" destOrd="0" presId="urn:microsoft.com/office/officeart/2005/8/layout/chevron2"/>
    <dgm:cxn modelId="{027292C5-3A4E-4730-A2B4-24883E2B5CFD}" srcId="{7455A292-2668-4BE1-B87F-40C554AF183D}" destId="{57C1091F-E3BA-4E93-92BE-BD52759961A4}" srcOrd="0" destOrd="0" parTransId="{26F1DA83-ED73-434E-A68C-82C35DC46CDA}" sibTransId="{7E62DD24-E67E-4728-8691-2A82C2BAD516}"/>
    <dgm:cxn modelId="{D930002C-5B5A-478A-BC36-60740837C11B}" srcId="{E2BCD8FC-1C0E-4162-BD7D-319E668BEC29}" destId="{4EE117E5-10FA-4657-B17D-BBF4B45077C0}" srcOrd="2" destOrd="0" parTransId="{D7458804-430A-438D-85A6-0567A35102E4}" sibTransId="{C13FF523-B7DB-411F-A735-F451B1E4F0F6}"/>
    <dgm:cxn modelId="{007E0E71-5E50-4125-BB47-66807B3FAD25}" type="presOf" srcId="{318A3832-CFF2-40BD-B430-BBF107315103}" destId="{8A820E11-6AA0-4C8C-AE13-FBD394412295}" srcOrd="0" destOrd="0" presId="urn:microsoft.com/office/officeart/2005/8/layout/chevron2"/>
    <dgm:cxn modelId="{C154FE67-692A-4E51-884F-90A35B9D8254}" type="presParOf" srcId="{5718D15F-D976-4767-A4DE-A9A28E1AF5BA}" destId="{43E7DB1A-AF8E-4705-BAED-033C727C5593}" srcOrd="0" destOrd="0" presId="urn:microsoft.com/office/officeart/2005/8/layout/chevron2"/>
    <dgm:cxn modelId="{59EEE4CF-9855-4910-831B-E426540733EE}" type="presParOf" srcId="{43E7DB1A-AF8E-4705-BAED-033C727C5593}" destId="{C61FBEED-AF26-4679-BD37-51E31C327F77}" srcOrd="0" destOrd="0" presId="urn:microsoft.com/office/officeart/2005/8/layout/chevron2"/>
    <dgm:cxn modelId="{691E1253-463A-4654-9A03-FAAA94751D54}" type="presParOf" srcId="{43E7DB1A-AF8E-4705-BAED-033C727C5593}" destId="{114F9432-A180-426B-A366-0A22791E7F90}" srcOrd="1" destOrd="0" presId="urn:microsoft.com/office/officeart/2005/8/layout/chevron2"/>
    <dgm:cxn modelId="{AB44FAA2-B71D-48B6-9D56-C6869C9214C2}" type="presParOf" srcId="{5718D15F-D976-4767-A4DE-A9A28E1AF5BA}" destId="{C0763914-3741-4444-A28C-5FD893EB8367}" srcOrd="1" destOrd="0" presId="urn:microsoft.com/office/officeart/2005/8/layout/chevron2"/>
    <dgm:cxn modelId="{E6269288-9B1B-4BD8-848D-CD0DD4491D4D}" type="presParOf" srcId="{5718D15F-D976-4767-A4DE-A9A28E1AF5BA}" destId="{E0B2A27E-C588-420A-80AD-93DD5091C9AF}" srcOrd="2" destOrd="0" presId="urn:microsoft.com/office/officeart/2005/8/layout/chevron2"/>
    <dgm:cxn modelId="{DF0E8FF5-52C9-4A0A-B93E-72C8C622897E}" type="presParOf" srcId="{E0B2A27E-C588-420A-80AD-93DD5091C9AF}" destId="{8A820E11-6AA0-4C8C-AE13-FBD394412295}" srcOrd="0" destOrd="0" presId="urn:microsoft.com/office/officeart/2005/8/layout/chevron2"/>
    <dgm:cxn modelId="{02F3D801-B2A8-42F0-AD53-A763A760566E}" type="presParOf" srcId="{E0B2A27E-C588-420A-80AD-93DD5091C9AF}" destId="{A0D9505E-4997-46A9-8CFC-FD0F2204C285}" srcOrd="1" destOrd="0" presId="urn:microsoft.com/office/officeart/2005/8/layout/chevron2"/>
    <dgm:cxn modelId="{D2B7503B-58B0-4CB0-89EA-E63A7FDD23FB}" type="presParOf" srcId="{5718D15F-D976-4767-A4DE-A9A28E1AF5BA}" destId="{DF1F348E-D571-420F-8E6A-7C9E5EE885D9}" srcOrd="3" destOrd="0" presId="urn:microsoft.com/office/officeart/2005/8/layout/chevron2"/>
    <dgm:cxn modelId="{E408CFA6-5115-4D8E-9839-5BAD26F15536}" type="presParOf" srcId="{5718D15F-D976-4767-A4DE-A9A28E1AF5BA}" destId="{064C205D-0513-4CEA-A779-6D3DCB0D0182}" srcOrd="4" destOrd="0" presId="urn:microsoft.com/office/officeart/2005/8/layout/chevron2"/>
    <dgm:cxn modelId="{35DDA376-3BF5-4FE5-8B95-BBFC93937030}" type="presParOf" srcId="{064C205D-0513-4CEA-A779-6D3DCB0D0182}" destId="{713B0048-E49A-4953-BC2D-B79118778ADF}" srcOrd="0" destOrd="0" presId="urn:microsoft.com/office/officeart/2005/8/layout/chevron2"/>
    <dgm:cxn modelId="{90713EE2-AFC6-43A0-A704-A3158C1A76E4}" type="presParOf" srcId="{064C205D-0513-4CEA-A779-6D3DCB0D0182}" destId="{97096913-1488-4DA5-80AD-E668BEADF30E}" srcOrd="1" destOrd="0" presId="urn:microsoft.com/office/officeart/2005/8/layout/chevron2"/>
    <dgm:cxn modelId="{B339CAD3-8FAD-4C19-B5E7-A80F8D25F06B}" type="presParOf" srcId="{5718D15F-D976-4767-A4DE-A9A28E1AF5BA}" destId="{743B35F0-B3A6-4ED4-9212-2B3A7F3B9BA2}" srcOrd="5" destOrd="0" presId="urn:microsoft.com/office/officeart/2005/8/layout/chevron2"/>
    <dgm:cxn modelId="{3E2159C2-BA8C-495B-9B81-612A3AAE5B09}" type="presParOf" srcId="{5718D15F-D976-4767-A4DE-A9A28E1AF5BA}" destId="{9A18B40A-58F1-4813-A01E-F239A3CAE308}" srcOrd="6" destOrd="0" presId="urn:microsoft.com/office/officeart/2005/8/layout/chevron2"/>
    <dgm:cxn modelId="{109098B3-917C-4A65-9817-D5172CBD6FF2}" type="presParOf" srcId="{9A18B40A-58F1-4813-A01E-F239A3CAE308}" destId="{42833A6A-863A-4756-B8F7-1854E35C53E3}" srcOrd="0" destOrd="0" presId="urn:microsoft.com/office/officeart/2005/8/layout/chevron2"/>
    <dgm:cxn modelId="{46EFA8E3-2110-4826-80C6-CDBFEEA5F68C}" type="presParOf" srcId="{9A18B40A-58F1-4813-A01E-F239A3CAE308}" destId="{3EBA3F8B-6209-4A81-9A6A-AFE922011E2B}" srcOrd="1" destOrd="0" presId="urn:microsoft.com/office/officeart/2005/8/layout/chevron2"/>
    <dgm:cxn modelId="{0FD5C2CC-459E-4D93-B06A-4C8AC87E7869}" type="presParOf" srcId="{5718D15F-D976-4767-A4DE-A9A28E1AF5BA}" destId="{3587A695-4ACB-4569-AA0E-D005C7B611A0}" srcOrd="7" destOrd="0" presId="urn:microsoft.com/office/officeart/2005/8/layout/chevron2"/>
    <dgm:cxn modelId="{53A0E37A-0A38-4D5A-BF43-307D6215862D}" type="presParOf" srcId="{5718D15F-D976-4767-A4DE-A9A28E1AF5BA}" destId="{E8D947AD-7247-4A5C-8AC9-CAEFFE02F3E9}" srcOrd="8" destOrd="0" presId="urn:microsoft.com/office/officeart/2005/8/layout/chevron2"/>
    <dgm:cxn modelId="{A71F7D3A-F3D3-4F83-8E23-EEBB997A7D59}" type="presParOf" srcId="{E8D947AD-7247-4A5C-8AC9-CAEFFE02F3E9}" destId="{26325A95-5F0C-46E4-9EDD-B89CA0C99300}" srcOrd="0" destOrd="0" presId="urn:microsoft.com/office/officeart/2005/8/layout/chevron2"/>
    <dgm:cxn modelId="{2EF16F8A-1C18-4B4A-9E7D-4C9830D144CC}" type="presParOf" srcId="{E8D947AD-7247-4A5C-8AC9-CAEFFE02F3E9}" destId="{EA683519-D91D-4A0B-96B5-2395383C2CE1}" srcOrd="1" destOrd="0" presId="urn:microsoft.com/office/officeart/2005/8/layout/chevron2"/>
    <dgm:cxn modelId="{B7101F38-A878-4831-B8C4-2EFD9C62CDAA}" type="presParOf" srcId="{5718D15F-D976-4767-A4DE-A9A28E1AF5BA}" destId="{73A613A3-A4B2-4180-B91E-3CB416BB62C9}" srcOrd="9" destOrd="0" presId="urn:microsoft.com/office/officeart/2005/8/layout/chevron2"/>
    <dgm:cxn modelId="{817B665C-C664-4982-AFE7-00FE07631ECF}" type="presParOf" srcId="{5718D15F-D976-4767-A4DE-A9A28E1AF5BA}" destId="{E111C917-981C-4649-923E-D9CBF99DBAA3}" srcOrd="10" destOrd="0" presId="urn:microsoft.com/office/officeart/2005/8/layout/chevron2"/>
    <dgm:cxn modelId="{5368DC59-C725-42F9-A7A2-4CA3CD8D4245}" type="presParOf" srcId="{E111C917-981C-4649-923E-D9CBF99DBAA3}" destId="{C67122A6-7A25-42C5-BAF1-225C3C3712E8}" srcOrd="0" destOrd="0" presId="urn:microsoft.com/office/officeart/2005/8/layout/chevron2"/>
    <dgm:cxn modelId="{3BCCC24D-FDF3-4F44-8265-FB51F04A76D3}" type="presParOf" srcId="{E111C917-981C-4649-923E-D9CBF99DBAA3}" destId="{E623CDBD-5605-40AE-B8C5-4059E4329E5D}" srcOrd="1" destOrd="0" presId="urn:microsoft.com/office/officeart/2005/8/layout/chevron2"/>
    <dgm:cxn modelId="{F56C91C6-C190-4284-98C7-7745E7DAB981}" type="presParOf" srcId="{5718D15F-D976-4767-A4DE-A9A28E1AF5BA}" destId="{8B5CFDDD-9C0A-4879-BCEF-511C6D4CF2DC}" srcOrd="11" destOrd="0" presId="urn:microsoft.com/office/officeart/2005/8/layout/chevron2"/>
    <dgm:cxn modelId="{255A5043-DF3A-497A-A571-0BEE70AE617E}" type="presParOf" srcId="{5718D15F-D976-4767-A4DE-A9A28E1AF5BA}" destId="{D83DA3B7-4667-46C8-9FC2-2D7E5775D4F2}" srcOrd="12" destOrd="0" presId="urn:microsoft.com/office/officeart/2005/8/layout/chevron2"/>
    <dgm:cxn modelId="{1D2C4F83-6556-4C31-8C17-6938FA5815F7}" type="presParOf" srcId="{D83DA3B7-4667-46C8-9FC2-2D7E5775D4F2}" destId="{77263327-CA6F-426B-BDE2-18125B14A6C3}" srcOrd="0" destOrd="0" presId="urn:microsoft.com/office/officeart/2005/8/layout/chevron2"/>
    <dgm:cxn modelId="{6E6D6E44-0A23-427B-9E25-DA29A5AD4725}" type="presParOf" srcId="{D83DA3B7-4667-46C8-9FC2-2D7E5775D4F2}" destId="{3E3BE76D-48A5-477F-88E0-69D2CF152E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6725A1-6DB0-4617-A5C5-9515BF77274C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7AA39A-EA8E-4F00-8349-5974F7EB53FF}">
      <dgm:prSet phldrT="[Текст]" phldr="1"/>
      <dgm:spPr/>
      <dgm:t>
        <a:bodyPr/>
        <a:lstStyle/>
        <a:p>
          <a:endParaRPr lang="ru-RU" dirty="0"/>
        </a:p>
      </dgm:t>
    </dgm:pt>
    <dgm:pt modelId="{F5585DBF-5A75-447D-BA23-C47D7105021A}" type="parTrans" cxnId="{543EAC62-3EAA-45BA-96E5-848AEEE1102B}">
      <dgm:prSet/>
      <dgm:spPr/>
      <dgm:t>
        <a:bodyPr/>
        <a:lstStyle/>
        <a:p>
          <a:endParaRPr lang="ru-RU"/>
        </a:p>
      </dgm:t>
    </dgm:pt>
    <dgm:pt modelId="{98D481C7-5415-424D-8336-9F1781DFED51}" type="sibTrans" cxnId="{543EAC62-3EAA-45BA-96E5-848AEEE1102B}">
      <dgm:prSet/>
      <dgm:spPr/>
      <dgm:t>
        <a:bodyPr/>
        <a:lstStyle/>
        <a:p>
          <a:endParaRPr lang="ru-RU"/>
        </a:p>
      </dgm:t>
    </dgm:pt>
    <dgm:pt modelId="{DA62970B-9A25-450E-AA23-A22926A3F7F5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Проведение </a:t>
          </a:r>
          <a:r>
            <a:rPr lang="ru-RU" sz="1800" b="1" dirty="0" err="1" smtClean="0"/>
            <a:t>профориентационных</a:t>
          </a:r>
          <a:r>
            <a:rPr lang="ru-RU" sz="1800" b="1" dirty="0" smtClean="0"/>
            <a:t> мероприятий с реальным погружением обучающихся и их родителей в социально-значимые проекты профессиональных образовательных организаций и предприятий региона, в том числе, решение кейсов по запросам предприятий и организац</a:t>
          </a:r>
          <a:r>
            <a:rPr lang="ru-RU" sz="1600" b="1" dirty="0" smtClean="0"/>
            <a:t>ий</a:t>
          </a:r>
          <a:endParaRPr lang="ru-RU" sz="1600" b="1" dirty="0"/>
        </a:p>
      </dgm:t>
    </dgm:pt>
    <dgm:pt modelId="{5FA876D4-A257-4E9B-9E95-1FDECBB5BCFB}" type="parTrans" cxnId="{29F0D634-49FA-4A0D-B192-85ADDDCE112C}">
      <dgm:prSet/>
      <dgm:spPr/>
      <dgm:t>
        <a:bodyPr/>
        <a:lstStyle/>
        <a:p>
          <a:endParaRPr lang="ru-RU"/>
        </a:p>
      </dgm:t>
    </dgm:pt>
    <dgm:pt modelId="{C56AB505-EFE9-471F-B1CB-1557A72C9CBF}" type="sibTrans" cxnId="{29F0D634-49FA-4A0D-B192-85ADDDCE112C}">
      <dgm:prSet/>
      <dgm:spPr/>
      <dgm:t>
        <a:bodyPr/>
        <a:lstStyle/>
        <a:p>
          <a:endParaRPr lang="ru-RU"/>
        </a:p>
      </dgm:t>
    </dgm:pt>
    <dgm:pt modelId="{3449F9EA-3AE5-4CFA-8F78-2E88F6F71926}">
      <dgm:prSet phldrT="[Текст]" phldr="1"/>
      <dgm:spPr/>
      <dgm:t>
        <a:bodyPr/>
        <a:lstStyle/>
        <a:p>
          <a:endParaRPr lang="ru-RU"/>
        </a:p>
      </dgm:t>
    </dgm:pt>
    <dgm:pt modelId="{B1ACE996-FFD6-4792-861E-084EB6902719}" type="parTrans" cxnId="{E836F3B7-20DD-4490-8941-14B1F705B8A1}">
      <dgm:prSet/>
      <dgm:spPr/>
      <dgm:t>
        <a:bodyPr/>
        <a:lstStyle/>
        <a:p>
          <a:endParaRPr lang="ru-RU"/>
        </a:p>
      </dgm:t>
    </dgm:pt>
    <dgm:pt modelId="{2F906BE8-C3ED-4BE4-BC15-40379771451D}" type="sibTrans" cxnId="{E836F3B7-20DD-4490-8941-14B1F705B8A1}">
      <dgm:prSet/>
      <dgm:spPr/>
      <dgm:t>
        <a:bodyPr/>
        <a:lstStyle/>
        <a:p>
          <a:endParaRPr lang="ru-RU"/>
        </a:p>
      </dgm:t>
    </dgm:pt>
    <dgm:pt modelId="{FFA462FE-FB76-4397-B5C6-1BF35A8C73DD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Привлечение предприятий региона к профессиональному сопровождению обучающихся от школы до гарантированного трудоустройства на предприятие</a:t>
          </a:r>
          <a:endParaRPr lang="ru-RU" sz="1800" b="1" dirty="0"/>
        </a:p>
      </dgm:t>
    </dgm:pt>
    <dgm:pt modelId="{FADFE690-51B2-4FED-9C70-3F0ACD1D12AA}" type="parTrans" cxnId="{2E314D1B-ED43-4F03-AFE8-EC8AEDE86A8E}">
      <dgm:prSet/>
      <dgm:spPr/>
      <dgm:t>
        <a:bodyPr/>
        <a:lstStyle/>
        <a:p>
          <a:endParaRPr lang="ru-RU"/>
        </a:p>
      </dgm:t>
    </dgm:pt>
    <dgm:pt modelId="{B83EA504-2CD4-4527-A132-7EDD96553486}" type="sibTrans" cxnId="{2E314D1B-ED43-4F03-AFE8-EC8AEDE86A8E}">
      <dgm:prSet/>
      <dgm:spPr/>
      <dgm:t>
        <a:bodyPr/>
        <a:lstStyle/>
        <a:p>
          <a:endParaRPr lang="ru-RU"/>
        </a:p>
      </dgm:t>
    </dgm:pt>
    <dgm:pt modelId="{58449F3A-2E97-4F46-9BFD-93345A785B42}">
      <dgm:prSet phldrT="[Текст]" phldr="1"/>
      <dgm:spPr/>
      <dgm:t>
        <a:bodyPr/>
        <a:lstStyle/>
        <a:p>
          <a:endParaRPr lang="ru-RU"/>
        </a:p>
      </dgm:t>
    </dgm:pt>
    <dgm:pt modelId="{E2DFF8C1-C86E-4618-8D04-BFF9015B12D6}" type="parTrans" cxnId="{861CF8AE-39DA-45DE-AEF1-A6C5BF4FBAB3}">
      <dgm:prSet/>
      <dgm:spPr/>
      <dgm:t>
        <a:bodyPr/>
        <a:lstStyle/>
        <a:p>
          <a:endParaRPr lang="ru-RU"/>
        </a:p>
      </dgm:t>
    </dgm:pt>
    <dgm:pt modelId="{256F44AD-150B-4913-85AC-AAAA34E337DF}" type="sibTrans" cxnId="{861CF8AE-39DA-45DE-AEF1-A6C5BF4FBAB3}">
      <dgm:prSet/>
      <dgm:spPr/>
      <dgm:t>
        <a:bodyPr/>
        <a:lstStyle/>
        <a:p>
          <a:endParaRPr lang="ru-RU"/>
        </a:p>
      </dgm:t>
    </dgm:pt>
    <dgm:pt modelId="{11928AFC-172B-461E-8A5F-6D996B94F50E}">
      <dgm:prSet phldrT="[Текст]" phldr="1"/>
      <dgm:spPr/>
      <dgm:t>
        <a:bodyPr/>
        <a:lstStyle/>
        <a:p>
          <a:endParaRPr lang="ru-RU"/>
        </a:p>
      </dgm:t>
    </dgm:pt>
    <dgm:pt modelId="{ED5FA69D-DC11-4AE8-AE8F-1F5CADDBDF7B}" type="parTrans" cxnId="{75729C15-E537-41AA-9B24-2262AB8488CA}">
      <dgm:prSet/>
      <dgm:spPr/>
      <dgm:t>
        <a:bodyPr/>
        <a:lstStyle/>
        <a:p>
          <a:endParaRPr lang="ru-RU"/>
        </a:p>
      </dgm:t>
    </dgm:pt>
    <dgm:pt modelId="{28AF2E04-9C6D-4577-B4D8-06B563E9E9B9}" type="sibTrans" cxnId="{75729C15-E537-41AA-9B24-2262AB8488CA}">
      <dgm:prSet/>
      <dgm:spPr/>
      <dgm:t>
        <a:bodyPr/>
        <a:lstStyle/>
        <a:p>
          <a:endParaRPr lang="ru-RU"/>
        </a:p>
      </dgm:t>
    </dgm:pt>
    <dgm:pt modelId="{03B18220-7A7C-492A-8644-91BD5C13FB4F}">
      <dgm:prSet custT="1"/>
      <dgm:spPr/>
      <dgm:t>
        <a:bodyPr/>
        <a:lstStyle/>
        <a:p>
          <a:pPr algn="just"/>
          <a:r>
            <a:rPr lang="ru-RU" sz="1800" b="1" dirty="0" smtClean="0"/>
            <a:t>Создание социальной инфраструктуры для проживания студентов при вузах региона</a:t>
          </a:r>
          <a:endParaRPr lang="ru-RU" sz="1800" b="1" dirty="0"/>
        </a:p>
      </dgm:t>
    </dgm:pt>
    <dgm:pt modelId="{2F7F08BC-3AC5-4ED7-B302-3985A1E0B1CB}" type="parTrans" cxnId="{74A0785F-A94E-40F1-8589-AA4FE800BCDF}">
      <dgm:prSet/>
      <dgm:spPr/>
      <dgm:t>
        <a:bodyPr/>
        <a:lstStyle/>
        <a:p>
          <a:endParaRPr lang="ru-RU"/>
        </a:p>
      </dgm:t>
    </dgm:pt>
    <dgm:pt modelId="{1DB8F4E5-5F87-4436-826D-98D30BDCE358}" type="sibTrans" cxnId="{74A0785F-A94E-40F1-8589-AA4FE800BCDF}">
      <dgm:prSet/>
      <dgm:spPr/>
      <dgm:t>
        <a:bodyPr/>
        <a:lstStyle/>
        <a:p>
          <a:endParaRPr lang="ru-RU"/>
        </a:p>
      </dgm:t>
    </dgm:pt>
    <dgm:pt modelId="{C8E99080-A571-4EC0-9C29-AA34A808C192}">
      <dgm:prSet custT="1"/>
      <dgm:spPr/>
      <dgm:t>
        <a:bodyPr/>
        <a:lstStyle/>
        <a:p>
          <a:pPr algn="just"/>
          <a:r>
            <a:rPr lang="ru-RU" sz="1800" b="1" dirty="0" smtClean="0"/>
            <a:t>Организация предприятиями региона целевого обучения студентов выпускных курсов профессиональных образовательных организаций Ульяновской области (на договорной основе) с гарантией последующего трудоустройства</a:t>
          </a:r>
          <a:endParaRPr lang="ru-RU" sz="1800" b="1" dirty="0"/>
        </a:p>
      </dgm:t>
    </dgm:pt>
    <dgm:pt modelId="{B6846FAB-7DCF-4140-A82D-ABAE6152261B}" type="parTrans" cxnId="{3B6268DB-0B9E-42C2-BCE8-BD941715ADC5}">
      <dgm:prSet/>
      <dgm:spPr/>
      <dgm:t>
        <a:bodyPr/>
        <a:lstStyle/>
        <a:p>
          <a:endParaRPr lang="ru-RU"/>
        </a:p>
      </dgm:t>
    </dgm:pt>
    <dgm:pt modelId="{991B1DF0-A7D8-4293-8BD2-230A479E6908}" type="sibTrans" cxnId="{3B6268DB-0B9E-42C2-BCE8-BD941715ADC5}">
      <dgm:prSet/>
      <dgm:spPr/>
      <dgm:t>
        <a:bodyPr/>
        <a:lstStyle/>
        <a:p>
          <a:endParaRPr lang="ru-RU"/>
        </a:p>
      </dgm:t>
    </dgm:pt>
    <dgm:pt modelId="{C40D1058-6146-4176-82E5-BA65A2744D74}" type="pres">
      <dgm:prSet presAssocID="{A26725A1-6DB0-4617-A5C5-9515BF7727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7F81EE-CCD7-4639-8867-B8ECE4157577}" type="pres">
      <dgm:prSet presAssocID="{157AA39A-EA8E-4F00-8349-5974F7EB53FF}" presName="composite" presStyleCnt="0"/>
      <dgm:spPr/>
    </dgm:pt>
    <dgm:pt modelId="{4D491005-44A1-4DDF-9405-6737B1A84A21}" type="pres">
      <dgm:prSet presAssocID="{157AA39A-EA8E-4F00-8349-5974F7EB53F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B5F7A-6EF9-4049-B5C9-D16B3E4B7F1D}" type="pres">
      <dgm:prSet presAssocID="{157AA39A-EA8E-4F00-8349-5974F7EB53FF}" presName="descendantText" presStyleLbl="alignAcc1" presStyleIdx="0" presStyleCnt="4" custScaleX="98447" custScaleY="149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D1ECE-167C-49AE-B8A3-79A72E7A926D}" type="pres">
      <dgm:prSet presAssocID="{98D481C7-5415-424D-8336-9F1781DFED51}" presName="sp" presStyleCnt="0"/>
      <dgm:spPr/>
    </dgm:pt>
    <dgm:pt modelId="{9934F32F-7EA5-4B9E-826A-7D774F15E516}" type="pres">
      <dgm:prSet presAssocID="{3449F9EA-3AE5-4CFA-8F78-2E88F6F71926}" presName="composite" presStyleCnt="0"/>
      <dgm:spPr/>
    </dgm:pt>
    <dgm:pt modelId="{A1E94405-E517-4913-9483-F804A1575F31}" type="pres">
      <dgm:prSet presAssocID="{3449F9EA-3AE5-4CFA-8F78-2E88F6F7192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1ED6B-5A61-4665-9573-D654073D10E6}" type="pres">
      <dgm:prSet presAssocID="{3449F9EA-3AE5-4CFA-8F78-2E88F6F71926}" presName="descendantText" presStyleLbl="alignAcc1" presStyleIdx="1" presStyleCnt="4" custLinFactNeighborX="-295" custLinFactNeighborY="2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B7044-C6BB-4B28-8C0B-32CDBA8AAC98}" type="pres">
      <dgm:prSet presAssocID="{2F906BE8-C3ED-4BE4-BC15-40379771451D}" presName="sp" presStyleCnt="0"/>
      <dgm:spPr/>
    </dgm:pt>
    <dgm:pt modelId="{42630DE8-A0E0-4E21-9C4E-16D610B4B0B6}" type="pres">
      <dgm:prSet presAssocID="{58449F3A-2E97-4F46-9BFD-93345A785B42}" presName="composite" presStyleCnt="0"/>
      <dgm:spPr/>
    </dgm:pt>
    <dgm:pt modelId="{EBA3FDB9-AA33-4B43-9CF8-E673DE130227}" type="pres">
      <dgm:prSet presAssocID="{58449F3A-2E97-4F46-9BFD-93345A785B4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24FD9-8F3D-4D5F-9BDA-EFD5B42C3452}" type="pres">
      <dgm:prSet presAssocID="{58449F3A-2E97-4F46-9BFD-93345A785B4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2F642-1E22-4886-B474-7C34B8B801B5}" type="pres">
      <dgm:prSet presAssocID="{256F44AD-150B-4913-85AC-AAAA34E337DF}" presName="sp" presStyleCnt="0"/>
      <dgm:spPr/>
    </dgm:pt>
    <dgm:pt modelId="{99EDF8E3-2A87-4933-A35B-8EBAFA13F2E2}" type="pres">
      <dgm:prSet presAssocID="{11928AFC-172B-461E-8A5F-6D996B94F50E}" presName="composite" presStyleCnt="0"/>
      <dgm:spPr/>
    </dgm:pt>
    <dgm:pt modelId="{41BED9E9-284A-4990-AAEB-4404633E9718}" type="pres">
      <dgm:prSet presAssocID="{11928AFC-172B-461E-8A5F-6D996B94F50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5F7A8-CAD6-4F25-AEA0-17478CDA45D5}" type="pres">
      <dgm:prSet presAssocID="{11928AFC-172B-461E-8A5F-6D996B94F50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826977-12EA-4FD2-8BC6-7228416230F0}" type="presOf" srcId="{A26725A1-6DB0-4617-A5C5-9515BF77274C}" destId="{C40D1058-6146-4176-82E5-BA65A2744D74}" srcOrd="0" destOrd="0" presId="urn:microsoft.com/office/officeart/2005/8/layout/chevron2"/>
    <dgm:cxn modelId="{61DD078C-232A-465A-98C4-FD26EF47981F}" type="presOf" srcId="{FFA462FE-FB76-4397-B5C6-1BF35A8C73DD}" destId="{5B51ED6B-5A61-4665-9573-D654073D10E6}" srcOrd="0" destOrd="0" presId="urn:microsoft.com/office/officeart/2005/8/layout/chevron2"/>
    <dgm:cxn modelId="{E3ED2E2F-396C-44D3-B9FD-79218F6ED7B1}" type="presOf" srcId="{157AA39A-EA8E-4F00-8349-5974F7EB53FF}" destId="{4D491005-44A1-4DDF-9405-6737B1A84A21}" srcOrd="0" destOrd="0" presId="urn:microsoft.com/office/officeart/2005/8/layout/chevron2"/>
    <dgm:cxn modelId="{74A0785F-A94E-40F1-8589-AA4FE800BCDF}" srcId="{58449F3A-2E97-4F46-9BFD-93345A785B42}" destId="{03B18220-7A7C-492A-8644-91BD5C13FB4F}" srcOrd="0" destOrd="0" parTransId="{2F7F08BC-3AC5-4ED7-B302-3985A1E0B1CB}" sibTransId="{1DB8F4E5-5F87-4436-826D-98D30BDCE358}"/>
    <dgm:cxn modelId="{CA1AAE8F-D5A4-4CC3-BAD9-842769651900}" type="presOf" srcId="{58449F3A-2E97-4F46-9BFD-93345A785B42}" destId="{EBA3FDB9-AA33-4B43-9CF8-E673DE130227}" srcOrd="0" destOrd="0" presId="urn:microsoft.com/office/officeart/2005/8/layout/chevron2"/>
    <dgm:cxn modelId="{E5AF7729-74F5-4108-85DB-FF82E527EA69}" type="presOf" srcId="{C8E99080-A571-4EC0-9C29-AA34A808C192}" destId="{DEF5F7A8-CAD6-4F25-AEA0-17478CDA45D5}" srcOrd="0" destOrd="0" presId="urn:microsoft.com/office/officeart/2005/8/layout/chevron2"/>
    <dgm:cxn modelId="{75729C15-E537-41AA-9B24-2262AB8488CA}" srcId="{A26725A1-6DB0-4617-A5C5-9515BF77274C}" destId="{11928AFC-172B-461E-8A5F-6D996B94F50E}" srcOrd="3" destOrd="0" parTransId="{ED5FA69D-DC11-4AE8-AE8F-1F5CADDBDF7B}" sibTransId="{28AF2E04-9C6D-4577-B4D8-06B563E9E9B9}"/>
    <dgm:cxn modelId="{7CDC3494-C8A6-4900-8E97-971F8EAA1702}" type="presOf" srcId="{03B18220-7A7C-492A-8644-91BD5C13FB4F}" destId="{5F224FD9-8F3D-4D5F-9BDA-EFD5B42C3452}" srcOrd="0" destOrd="0" presId="urn:microsoft.com/office/officeart/2005/8/layout/chevron2"/>
    <dgm:cxn modelId="{87AC224A-4015-40A0-AB74-F58C28183E57}" type="presOf" srcId="{3449F9EA-3AE5-4CFA-8F78-2E88F6F71926}" destId="{A1E94405-E517-4913-9483-F804A1575F31}" srcOrd="0" destOrd="0" presId="urn:microsoft.com/office/officeart/2005/8/layout/chevron2"/>
    <dgm:cxn modelId="{861CF8AE-39DA-45DE-AEF1-A6C5BF4FBAB3}" srcId="{A26725A1-6DB0-4617-A5C5-9515BF77274C}" destId="{58449F3A-2E97-4F46-9BFD-93345A785B42}" srcOrd="2" destOrd="0" parTransId="{E2DFF8C1-C86E-4618-8D04-BFF9015B12D6}" sibTransId="{256F44AD-150B-4913-85AC-AAAA34E337DF}"/>
    <dgm:cxn modelId="{543EAC62-3EAA-45BA-96E5-848AEEE1102B}" srcId="{A26725A1-6DB0-4617-A5C5-9515BF77274C}" destId="{157AA39A-EA8E-4F00-8349-5974F7EB53FF}" srcOrd="0" destOrd="0" parTransId="{F5585DBF-5A75-447D-BA23-C47D7105021A}" sibTransId="{98D481C7-5415-424D-8336-9F1781DFED51}"/>
    <dgm:cxn modelId="{741B8EA1-7088-48F7-952D-DEE7B38AAD2A}" type="presOf" srcId="{DA62970B-9A25-450E-AA23-A22926A3F7F5}" destId="{32FB5F7A-6EF9-4049-B5C9-D16B3E4B7F1D}" srcOrd="0" destOrd="0" presId="urn:microsoft.com/office/officeart/2005/8/layout/chevron2"/>
    <dgm:cxn modelId="{3B6268DB-0B9E-42C2-BCE8-BD941715ADC5}" srcId="{11928AFC-172B-461E-8A5F-6D996B94F50E}" destId="{C8E99080-A571-4EC0-9C29-AA34A808C192}" srcOrd="0" destOrd="0" parTransId="{B6846FAB-7DCF-4140-A82D-ABAE6152261B}" sibTransId="{991B1DF0-A7D8-4293-8BD2-230A479E6908}"/>
    <dgm:cxn modelId="{29F0D634-49FA-4A0D-B192-85ADDDCE112C}" srcId="{157AA39A-EA8E-4F00-8349-5974F7EB53FF}" destId="{DA62970B-9A25-450E-AA23-A22926A3F7F5}" srcOrd="0" destOrd="0" parTransId="{5FA876D4-A257-4E9B-9E95-1FDECBB5BCFB}" sibTransId="{C56AB505-EFE9-471F-B1CB-1557A72C9CBF}"/>
    <dgm:cxn modelId="{2E314D1B-ED43-4F03-AFE8-EC8AEDE86A8E}" srcId="{3449F9EA-3AE5-4CFA-8F78-2E88F6F71926}" destId="{FFA462FE-FB76-4397-B5C6-1BF35A8C73DD}" srcOrd="0" destOrd="0" parTransId="{FADFE690-51B2-4FED-9C70-3F0ACD1D12AA}" sibTransId="{B83EA504-2CD4-4527-A132-7EDD96553486}"/>
    <dgm:cxn modelId="{E836F3B7-20DD-4490-8941-14B1F705B8A1}" srcId="{A26725A1-6DB0-4617-A5C5-9515BF77274C}" destId="{3449F9EA-3AE5-4CFA-8F78-2E88F6F71926}" srcOrd="1" destOrd="0" parTransId="{B1ACE996-FFD6-4792-861E-084EB6902719}" sibTransId="{2F906BE8-C3ED-4BE4-BC15-40379771451D}"/>
    <dgm:cxn modelId="{B61B84A0-190A-487D-8F57-3BCC4A1A74E3}" type="presOf" srcId="{11928AFC-172B-461E-8A5F-6D996B94F50E}" destId="{41BED9E9-284A-4990-AAEB-4404633E9718}" srcOrd="0" destOrd="0" presId="urn:microsoft.com/office/officeart/2005/8/layout/chevron2"/>
    <dgm:cxn modelId="{D2AECE17-BD11-4DB7-A4D4-FEAA3BF51964}" type="presParOf" srcId="{C40D1058-6146-4176-82E5-BA65A2744D74}" destId="{587F81EE-CCD7-4639-8867-B8ECE4157577}" srcOrd="0" destOrd="0" presId="urn:microsoft.com/office/officeart/2005/8/layout/chevron2"/>
    <dgm:cxn modelId="{6B51DAAE-E645-42EB-820D-D89B18E78217}" type="presParOf" srcId="{587F81EE-CCD7-4639-8867-B8ECE4157577}" destId="{4D491005-44A1-4DDF-9405-6737B1A84A21}" srcOrd="0" destOrd="0" presId="urn:microsoft.com/office/officeart/2005/8/layout/chevron2"/>
    <dgm:cxn modelId="{42A34900-7739-4BC9-A511-365AA19CD201}" type="presParOf" srcId="{587F81EE-CCD7-4639-8867-B8ECE4157577}" destId="{32FB5F7A-6EF9-4049-B5C9-D16B3E4B7F1D}" srcOrd="1" destOrd="0" presId="urn:microsoft.com/office/officeart/2005/8/layout/chevron2"/>
    <dgm:cxn modelId="{6D765DFC-F50D-4D6C-BE8A-8523B480C137}" type="presParOf" srcId="{C40D1058-6146-4176-82E5-BA65A2744D74}" destId="{E3ED1ECE-167C-49AE-B8A3-79A72E7A926D}" srcOrd="1" destOrd="0" presId="urn:microsoft.com/office/officeart/2005/8/layout/chevron2"/>
    <dgm:cxn modelId="{69731C84-DD8C-40C2-B640-3004FBC32194}" type="presParOf" srcId="{C40D1058-6146-4176-82E5-BA65A2744D74}" destId="{9934F32F-7EA5-4B9E-826A-7D774F15E516}" srcOrd="2" destOrd="0" presId="urn:microsoft.com/office/officeart/2005/8/layout/chevron2"/>
    <dgm:cxn modelId="{C20D0213-E597-4DAF-90E1-D06C7396FA68}" type="presParOf" srcId="{9934F32F-7EA5-4B9E-826A-7D774F15E516}" destId="{A1E94405-E517-4913-9483-F804A1575F31}" srcOrd="0" destOrd="0" presId="urn:microsoft.com/office/officeart/2005/8/layout/chevron2"/>
    <dgm:cxn modelId="{1A4C4F18-F720-49AB-8023-778A019EC1EC}" type="presParOf" srcId="{9934F32F-7EA5-4B9E-826A-7D774F15E516}" destId="{5B51ED6B-5A61-4665-9573-D654073D10E6}" srcOrd="1" destOrd="0" presId="urn:microsoft.com/office/officeart/2005/8/layout/chevron2"/>
    <dgm:cxn modelId="{CEF4633A-C9D9-4F72-83A6-1AC23D2DA259}" type="presParOf" srcId="{C40D1058-6146-4176-82E5-BA65A2744D74}" destId="{B50B7044-C6BB-4B28-8C0B-32CDBA8AAC98}" srcOrd="3" destOrd="0" presId="urn:microsoft.com/office/officeart/2005/8/layout/chevron2"/>
    <dgm:cxn modelId="{E68B09DB-EDAE-4ACB-B810-A23127DDE915}" type="presParOf" srcId="{C40D1058-6146-4176-82E5-BA65A2744D74}" destId="{42630DE8-A0E0-4E21-9C4E-16D610B4B0B6}" srcOrd="4" destOrd="0" presId="urn:microsoft.com/office/officeart/2005/8/layout/chevron2"/>
    <dgm:cxn modelId="{3B1E718A-D59E-4EFE-AD93-CFF80AD8D15A}" type="presParOf" srcId="{42630DE8-A0E0-4E21-9C4E-16D610B4B0B6}" destId="{EBA3FDB9-AA33-4B43-9CF8-E673DE130227}" srcOrd="0" destOrd="0" presId="urn:microsoft.com/office/officeart/2005/8/layout/chevron2"/>
    <dgm:cxn modelId="{7F5E3214-F80C-407E-94F8-5D64C694F5FA}" type="presParOf" srcId="{42630DE8-A0E0-4E21-9C4E-16D610B4B0B6}" destId="{5F224FD9-8F3D-4D5F-9BDA-EFD5B42C3452}" srcOrd="1" destOrd="0" presId="urn:microsoft.com/office/officeart/2005/8/layout/chevron2"/>
    <dgm:cxn modelId="{10BB24BE-F042-455E-8273-17BD024D5885}" type="presParOf" srcId="{C40D1058-6146-4176-82E5-BA65A2744D74}" destId="{18D2F642-1E22-4886-B474-7C34B8B801B5}" srcOrd="5" destOrd="0" presId="urn:microsoft.com/office/officeart/2005/8/layout/chevron2"/>
    <dgm:cxn modelId="{98800D59-4C27-4942-8F61-BD395A49D071}" type="presParOf" srcId="{C40D1058-6146-4176-82E5-BA65A2744D74}" destId="{99EDF8E3-2A87-4933-A35B-8EBAFA13F2E2}" srcOrd="6" destOrd="0" presId="urn:microsoft.com/office/officeart/2005/8/layout/chevron2"/>
    <dgm:cxn modelId="{7C380FCB-4F93-4049-870C-7BD151658A29}" type="presParOf" srcId="{99EDF8E3-2A87-4933-A35B-8EBAFA13F2E2}" destId="{41BED9E9-284A-4990-AAEB-4404633E9718}" srcOrd="0" destOrd="0" presId="urn:microsoft.com/office/officeart/2005/8/layout/chevron2"/>
    <dgm:cxn modelId="{E5F62CD9-25D9-44C6-BD49-0281E6D04282}" type="presParOf" srcId="{99EDF8E3-2A87-4933-A35B-8EBAFA13F2E2}" destId="{DEF5F7A8-CAD6-4F25-AEA0-17478CDA45D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D3ACCE-EAE4-452D-9915-9AA3CFAFF07D}">
      <dsp:nvSpPr>
        <dsp:cNvPr id="0" name=""/>
        <dsp:cNvSpPr/>
      </dsp:nvSpPr>
      <dsp:spPr>
        <a:xfrm rot="5400000">
          <a:off x="-145721" y="149507"/>
          <a:ext cx="971474" cy="6800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-145721" y="149507"/>
        <a:ext cx="971474" cy="680032"/>
      </dsp:txXfrm>
    </dsp:sp>
    <dsp:sp modelId="{A3A57C64-14F8-48A5-AF4A-69B7ADCB9E76}">
      <dsp:nvSpPr>
        <dsp:cNvPr id="0" name=""/>
        <dsp:cNvSpPr/>
      </dsp:nvSpPr>
      <dsp:spPr>
        <a:xfrm rot="5400000">
          <a:off x="4200750" y="-3516931"/>
          <a:ext cx="631458" cy="7672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Количество </a:t>
          </a:r>
          <a:r>
            <a:rPr lang="ru-RU" sz="2100" b="1" kern="1200" dirty="0" smtClean="0"/>
            <a:t>бюджетных</a:t>
          </a:r>
          <a:r>
            <a:rPr lang="ru-RU" sz="2000" b="1" kern="1200" dirty="0" smtClean="0"/>
            <a:t> мест</a:t>
          </a:r>
          <a:endParaRPr lang="ru-RU" sz="2000" b="1" kern="1200" dirty="0"/>
        </a:p>
      </dsp:txBody>
      <dsp:txXfrm rot="5400000">
        <a:off x="4200750" y="-3516931"/>
        <a:ext cx="631458" cy="7672895"/>
      </dsp:txXfrm>
    </dsp:sp>
    <dsp:sp modelId="{6943EE62-6732-42F3-9E87-516401781492}">
      <dsp:nvSpPr>
        <dsp:cNvPr id="0" name=""/>
        <dsp:cNvSpPr/>
      </dsp:nvSpPr>
      <dsp:spPr>
        <a:xfrm rot="5400000">
          <a:off x="-145721" y="1136680"/>
          <a:ext cx="971474" cy="68003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-145721" y="1136680"/>
        <a:ext cx="971474" cy="680032"/>
      </dsp:txXfrm>
    </dsp:sp>
    <dsp:sp modelId="{8FFB9CD5-D0F8-4ADF-94CF-B559F9E85B10}">
      <dsp:nvSpPr>
        <dsp:cNvPr id="0" name=""/>
        <dsp:cNvSpPr/>
      </dsp:nvSpPr>
      <dsp:spPr>
        <a:xfrm rot="5400000">
          <a:off x="4070338" y="-2500103"/>
          <a:ext cx="892282" cy="7613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Отсутствие в вузах региона профессиональных направлений подготовки, интересующих выпускников </a:t>
          </a:r>
          <a:endParaRPr lang="ru-RU" sz="2100" b="1" kern="1200" dirty="0"/>
        </a:p>
      </dsp:txBody>
      <dsp:txXfrm rot="5400000">
        <a:off x="4070338" y="-2500103"/>
        <a:ext cx="892282" cy="7613584"/>
      </dsp:txXfrm>
    </dsp:sp>
    <dsp:sp modelId="{E493B9D6-D3BD-4080-920F-EB500AF5E633}">
      <dsp:nvSpPr>
        <dsp:cNvPr id="0" name=""/>
        <dsp:cNvSpPr/>
      </dsp:nvSpPr>
      <dsp:spPr>
        <a:xfrm rot="5400000">
          <a:off x="-145721" y="1993441"/>
          <a:ext cx="971474" cy="680032"/>
        </a:xfrm>
        <a:prstGeom prst="chevron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45721" y="1993441"/>
        <a:ext cx="971474" cy="680032"/>
      </dsp:txXfrm>
    </dsp:sp>
    <dsp:sp modelId="{4068FCC7-DE82-402E-A76C-C663295D956A}">
      <dsp:nvSpPr>
        <dsp:cNvPr id="0" name=""/>
        <dsp:cNvSpPr/>
      </dsp:nvSpPr>
      <dsp:spPr>
        <a:xfrm rot="5400000">
          <a:off x="4200750" y="-1672997"/>
          <a:ext cx="631458" cy="7672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Отсутствие на территории региона военных училищ, училищ МВД,МЧС, морского и речного флота</a:t>
          </a:r>
          <a:endParaRPr lang="ru-RU" sz="2100" b="1" kern="1200" dirty="0"/>
        </a:p>
      </dsp:txBody>
      <dsp:txXfrm rot="5400000">
        <a:off x="4200750" y="-1672997"/>
        <a:ext cx="631458" cy="7672895"/>
      </dsp:txXfrm>
    </dsp:sp>
    <dsp:sp modelId="{9D6C74D1-DEA8-4BBD-9A8B-3C1BD9A10D77}">
      <dsp:nvSpPr>
        <dsp:cNvPr id="0" name=""/>
        <dsp:cNvSpPr/>
      </dsp:nvSpPr>
      <dsp:spPr>
        <a:xfrm rot="5400000">
          <a:off x="-145721" y="2850202"/>
          <a:ext cx="971474" cy="680032"/>
        </a:xfrm>
        <a:prstGeom prst="chevron">
          <a:avLst/>
        </a:prstGeom>
        <a:solidFill>
          <a:schemeClr val="accent4">
            <a:hueOff val="7796770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70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45721" y="2850202"/>
        <a:ext cx="971474" cy="680032"/>
      </dsp:txXfrm>
    </dsp:sp>
    <dsp:sp modelId="{D76379CC-7436-4BA5-9A42-7F54BD28CDB4}">
      <dsp:nvSpPr>
        <dsp:cNvPr id="0" name=""/>
        <dsp:cNvSpPr/>
      </dsp:nvSpPr>
      <dsp:spPr>
        <a:xfrm rot="5400000">
          <a:off x="4200750" y="-816236"/>
          <a:ext cx="631458" cy="7672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70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Наличие общежитий</a:t>
          </a:r>
          <a:endParaRPr lang="ru-RU" sz="2000" b="1" kern="1200" dirty="0"/>
        </a:p>
      </dsp:txBody>
      <dsp:txXfrm rot="5400000">
        <a:off x="4200750" y="-816236"/>
        <a:ext cx="631458" cy="7672895"/>
      </dsp:txXfrm>
    </dsp:sp>
    <dsp:sp modelId="{F231E15F-25BB-4342-B55E-9A050A0BBD2E}">
      <dsp:nvSpPr>
        <dsp:cNvPr id="0" name=""/>
        <dsp:cNvSpPr/>
      </dsp:nvSpPr>
      <dsp:spPr>
        <a:xfrm rot="5400000">
          <a:off x="-145721" y="3706963"/>
          <a:ext cx="971474" cy="680032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-145721" y="3706963"/>
        <a:ext cx="971474" cy="680032"/>
      </dsp:txXfrm>
    </dsp:sp>
    <dsp:sp modelId="{069326ED-392B-4378-96A3-B767155B2A82}">
      <dsp:nvSpPr>
        <dsp:cNvPr id="0" name=""/>
        <dsp:cNvSpPr/>
      </dsp:nvSpPr>
      <dsp:spPr>
        <a:xfrm rot="5400000">
          <a:off x="4200750" y="40524"/>
          <a:ext cx="631458" cy="7672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Территориальная близость вуза к месту жительства родителей</a:t>
          </a:r>
          <a:endParaRPr lang="ru-RU" sz="2000" b="1" kern="1200" dirty="0"/>
        </a:p>
      </dsp:txBody>
      <dsp:txXfrm rot="5400000">
        <a:off x="4200750" y="40524"/>
        <a:ext cx="631458" cy="76728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CF5DD5-2DD0-438B-B0E9-8B1E96C06795}">
      <dsp:nvSpPr>
        <dsp:cNvPr id="0" name=""/>
        <dsp:cNvSpPr/>
      </dsp:nvSpPr>
      <dsp:spPr>
        <a:xfrm rot="5400000">
          <a:off x="-188088" y="189147"/>
          <a:ext cx="1253921" cy="87774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88088" y="189147"/>
        <a:ext cx="1253921" cy="877745"/>
      </dsp:txXfrm>
    </dsp:sp>
    <dsp:sp modelId="{D77706F3-B43C-4F8F-8406-BA84D1EF0054}">
      <dsp:nvSpPr>
        <dsp:cNvPr id="0" name=""/>
        <dsp:cNvSpPr/>
      </dsp:nvSpPr>
      <dsp:spPr>
        <a:xfrm rot="5400000">
          <a:off x="4567852" y="-3689047"/>
          <a:ext cx="815049" cy="8195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234 общеобразовательными организациями с вузами региона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67852" y="-3689047"/>
        <a:ext cx="815049" cy="8195262"/>
      </dsp:txXfrm>
    </dsp:sp>
    <dsp:sp modelId="{B6878F14-1675-42F4-AA70-AD70B4A96E05}">
      <dsp:nvSpPr>
        <dsp:cNvPr id="0" name=""/>
        <dsp:cNvSpPr/>
      </dsp:nvSpPr>
      <dsp:spPr>
        <a:xfrm rot="5400000">
          <a:off x="-188088" y="1296333"/>
          <a:ext cx="1253921" cy="877745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-188088" y="1296333"/>
        <a:ext cx="1253921" cy="877745"/>
      </dsp:txXfrm>
    </dsp:sp>
    <dsp:sp modelId="{CC9A5792-0C64-41CB-902F-2B81232CA3B5}">
      <dsp:nvSpPr>
        <dsp:cNvPr id="0" name=""/>
        <dsp:cNvSpPr/>
      </dsp:nvSpPr>
      <dsp:spPr>
        <a:xfrm rot="5400000">
          <a:off x="4567852" y="-2581861"/>
          <a:ext cx="815049" cy="8195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195 общеобразовательными организациями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 профессиональными образовательными организациями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67852" y="-2581861"/>
        <a:ext cx="815049" cy="8195262"/>
      </dsp:txXfrm>
    </dsp:sp>
    <dsp:sp modelId="{B3FE7135-3011-425E-91AC-C19330EACD68}">
      <dsp:nvSpPr>
        <dsp:cNvPr id="0" name=""/>
        <dsp:cNvSpPr/>
      </dsp:nvSpPr>
      <dsp:spPr>
        <a:xfrm rot="5400000">
          <a:off x="-188088" y="2403518"/>
          <a:ext cx="1253921" cy="877745"/>
        </a:xfrm>
        <a:prstGeom prst="chevron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-188088" y="2403518"/>
        <a:ext cx="1253921" cy="877745"/>
      </dsp:txXfrm>
    </dsp:sp>
    <dsp:sp modelId="{2187694F-5D1E-4687-8C2E-5E1E60BAD675}">
      <dsp:nvSpPr>
        <dsp:cNvPr id="0" name=""/>
        <dsp:cNvSpPr/>
      </dsp:nvSpPr>
      <dsp:spPr>
        <a:xfrm rot="5400000">
          <a:off x="4567852" y="-1474676"/>
          <a:ext cx="815049" cy="8195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112 общеобразовательными организациями с предприятиями региона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67852" y="-1474676"/>
        <a:ext cx="815049" cy="8195262"/>
      </dsp:txXfrm>
    </dsp:sp>
    <dsp:sp modelId="{322EFC0C-0579-4D9F-8C27-D3DD3F02D9ED}">
      <dsp:nvSpPr>
        <dsp:cNvPr id="0" name=""/>
        <dsp:cNvSpPr/>
      </dsp:nvSpPr>
      <dsp:spPr>
        <a:xfrm rot="5400000">
          <a:off x="-188088" y="3510703"/>
          <a:ext cx="1253921" cy="877745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5400000">
        <a:off x="-188088" y="3510703"/>
        <a:ext cx="1253921" cy="877745"/>
      </dsp:txXfrm>
    </dsp:sp>
    <dsp:sp modelId="{9B84B7A4-8584-43D3-B267-4457EADDA572}">
      <dsp:nvSpPr>
        <dsp:cNvPr id="0" name=""/>
        <dsp:cNvSpPr/>
      </dsp:nvSpPr>
      <dsp:spPr>
        <a:xfrm rot="5400000">
          <a:off x="4567852" y="-367491"/>
          <a:ext cx="815049" cy="8195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97 общеобразовательными организациями с иными учреждениями (культуры, спорта, общественными организациями)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67852" y="-367491"/>
        <a:ext cx="815049" cy="81952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DA2FE-C3A8-4F00-BD4F-6ABF9B424CE2}">
      <dsp:nvSpPr>
        <dsp:cNvPr id="0" name=""/>
        <dsp:cNvSpPr/>
      </dsp:nvSpPr>
      <dsp:spPr>
        <a:xfrm rot="5400000">
          <a:off x="-139143" y="275189"/>
          <a:ext cx="871260" cy="60988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УлГПУ</a:t>
          </a:r>
          <a:endParaRPr lang="ru-RU" sz="1700" b="1" kern="1200" dirty="0"/>
        </a:p>
      </dsp:txBody>
      <dsp:txXfrm rot="5400000">
        <a:off x="-139143" y="275189"/>
        <a:ext cx="871260" cy="609882"/>
      </dsp:txXfrm>
    </dsp:sp>
    <dsp:sp modelId="{0267A6C2-DDD7-49C5-8B97-51B2BBF30CA0}">
      <dsp:nvSpPr>
        <dsp:cNvPr id="0" name=""/>
        <dsp:cNvSpPr/>
      </dsp:nvSpPr>
      <dsp:spPr>
        <a:xfrm rot="5400000">
          <a:off x="4075001" y="-3432105"/>
          <a:ext cx="838934" cy="7703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00CC"/>
              </a:solidFill>
            </a:rPr>
            <a:t>Распределённый лицей </a:t>
          </a:r>
          <a:r>
            <a:rPr lang="ru-RU" sz="3600" b="1" kern="1200" dirty="0" smtClean="0">
              <a:solidFill>
                <a:srgbClr val="0000CC"/>
              </a:solidFill>
            </a:rPr>
            <a:t/>
          </a:r>
          <a:br>
            <a:rPr lang="ru-RU" sz="3600" b="1" kern="1200" dirty="0" smtClean="0">
              <a:solidFill>
                <a:srgbClr val="0000CC"/>
              </a:solidFill>
            </a:rPr>
          </a:br>
          <a:r>
            <a:rPr lang="ru-RU" sz="2000" b="1" kern="1200" dirty="0" smtClean="0"/>
            <a:t>(29 общеобразовательных организаций региона)</a:t>
          </a:r>
          <a:endParaRPr lang="ru-RU" sz="2000" b="1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0" kern="1200" dirty="0"/>
        </a:p>
      </dsp:txBody>
      <dsp:txXfrm rot="5400000">
        <a:off x="4075001" y="-3432105"/>
        <a:ext cx="838934" cy="7703145"/>
      </dsp:txXfrm>
    </dsp:sp>
    <dsp:sp modelId="{666FE69B-1C2F-416B-A941-265D2A515AD1}">
      <dsp:nvSpPr>
        <dsp:cNvPr id="0" name=""/>
        <dsp:cNvSpPr/>
      </dsp:nvSpPr>
      <dsp:spPr>
        <a:xfrm rot="5400000">
          <a:off x="-139143" y="1223038"/>
          <a:ext cx="871260" cy="60988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err="1" smtClean="0"/>
            <a:t>УлГПУ</a:t>
          </a:r>
          <a:endParaRPr lang="ru-RU" sz="1700" b="1" i="0" kern="1200" dirty="0"/>
        </a:p>
      </dsp:txBody>
      <dsp:txXfrm rot="5400000">
        <a:off x="-139143" y="1223038"/>
        <a:ext cx="871260" cy="609882"/>
      </dsp:txXfrm>
    </dsp:sp>
    <dsp:sp modelId="{765A43C3-D449-4912-916D-7F5720E43F61}">
      <dsp:nvSpPr>
        <dsp:cNvPr id="0" name=""/>
        <dsp:cNvSpPr/>
      </dsp:nvSpPr>
      <dsp:spPr>
        <a:xfrm rot="5400000">
          <a:off x="4355673" y="-2785594"/>
          <a:ext cx="899536" cy="83911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00CC"/>
              </a:solidFill>
            </a:rPr>
            <a:t>Университетские классы на базе вуза</a:t>
          </a:r>
          <a:br>
            <a:rPr lang="ru-RU" sz="2400" b="1" kern="1200" dirty="0" smtClean="0">
              <a:solidFill>
                <a:srgbClr val="0000CC"/>
              </a:solidFill>
            </a:rPr>
          </a:br>
          <a:r>
            <a:rPr lang="ru-RU" sz="2300" b="1" kern="1200" dirty="0" smtClean="0"/>
            <a:t>(6  классов)</a:t>
          </a:r>
          <a:endParaRPr lang="ru-RU" sz="4000" b="1" kern="1200" dirty="0"/>
        </a:p>
      </dsp:txBody>
      <dsp:txXfrm rot="5400000">
        <a:off x="4355673" y="-2785594"/>
        <a:ext cx="899536" cy="8391117"/>
      </dsp:txXfrm>
    </dsp:sp>
    <dsp:sp modelId="{5B89529C-31BD-47B2-8844-B080596C260F}">
      <dsp:nvSpPr>
        <dsp:cNvPr id="0" name=""/>
        <dsp:cNvSpPr/>
      </dsp:nvSpPr>
      <dsp:spPr>
        <a:xfrm rot="5400000">
          <a:off x="-139143" y="2167879"/>
          <a:ext cx="871260" cy="609882"/>
        </a:xfrm>
        <a:prstGeom prst="chevron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УлГТУ</a:t>
          </a:r>
          <a:endParaRPr lang="ru-RU" sz="1700" b="1" kern="1200" dirty="0"/>
        </a:p>
      </dsp:txBody>
      <dsp:txXfrm rot="5400000">
        <a:off x="-139143" y="2167879"/>
        <a:ext cx="871260" cy="609882"/>
      </dsp:txXfrm>
    </dsp:sp>
    <dsp:sp modelId="{122AB0B5-5B58-4BB2-AAEC-ABCC958663F3}">
      <dsp:nvSpPr>
        <dsp:cNvPr id="0" name=""/>
        <dsp:cNvSpPr/>
      </dsp:nvSpPr>
      <dsp:spPr>
        <a:xfrm rot="5400000">
          <a:off x="4342716" y="-1773177"/>
          <a:ext cx="908540" cy="8424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00CC"/>
              </a:solidFill>
            </a:rPr>
            <a:t>Сеть лицейских классов</a:t>
          </a:r>
          <a:r>
            <a:rPr lang="ru-RU" sz="4000" b="1" kern="1200" dirty="0" smtClean="0"/>
            <a:t/>
          </a:r>
          <a:br>
            <a:rPr lang="ru-RU" sz="4000" b="1" kern="1200" dirty="0" smtClean="0"/>
          </a:br>
          <a:r>
            <a:rPr lang="ru-RU" sz="1800" b="1" kern="1200" dirty="0" smtClean="0"/>
            <a:t>(6 лицеев, 14 школ с лицейскими классами, 6 школ-партнёров)</a:t>
          </a:r>
          <a:br>
            <a:rPr lang="ru-RU" sz="1800" b="1" kern="1200" dirty="0" smtClean="0"/>
          </a:br>
          <a:endParaRPr lang="ru-RU" sz="1800" b="1" kern="1200" dirty="0"/>
        </a:p>
      </dsp:txBody>
      <dsp:txXfrm rot="5400000">
        <a:off x="4342716" y="-1773177"/>
        <a:ext cx="908540" cy="8424933"/>
      </dsp:txXfrm>
    </dsp:sp>
    <dsp:sp modelId="{6FB52363-845F-42EF-9F60-0E7AA0864D0B}">
      <dsp:nvSpPr>
        <dsp:cNvPr id="0" name=""/>
        <dsp:cNvSpPr/>
      </dsp:nvSpPr>
      <dsp:spPr>
        <a:xfrm rot="5400000">
          <a:off x="-139143" y="3070927"/>
          <a:ext cx="871260" cy="609882"/>
        </a:xfrm>
        <a:prstGeom prst="chevron">
          <a:avLst/>
        </a:prstGeom>
        <a:solidFill>
          <a:schemeClr val="accent4">
            <a:hueOff val="7796770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70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/>
        </a:p>
      </dsp:txBody>
      <dsp:txXfrm rot="5400000">
        <a:off x="-139143" y="3070927"/>
        <a:ext cx="871260" cy="609882"/>
      </dsp:txXfrm>
    </dsp:sp>
    <dsp:sp modelId="{6B4C4BF7-7C8F-4265-9E67-0E2E3C13D83E}">
      <dsp:nvSpPr>
        <dsp:cNvPr id="0" name=""/>
        <dsp:cNvSpPr/>
      </dsp:nvSpPr>
      <dsp:spPr>
        <a:xfrm rot="5400000">
          <a:off x="4400474" y="-899150"/>
          <a:ext cx="809933" cy="83911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70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solidFill>
                <a:srgbClr val="0000CC"/>
              </a:solidFill>
            </a:rPr>
            <a:t>Профориентационные</a:t>
          </a:r>
          <a:r>
            <a:rPr lang="ru-RU" sz="2400" b="1" kern="1200" dirty="0" smtClean="0">
              <a:solidFill>
                <a:srgbClr val="0000CC"/>
              </a:solidFill>
            </a:rPr>
            <a:t> мероприятия</a:t>
          </a:r>
          <a:endParaRPr lang="ru-RU" sz="2400" b="1" kern="1200" dirty="0">
            <a:solidFill>
              <a:srgbClr val="0000CC"/>
            </a:solidFill>
          </a:endParaRPr>
        </a:p>
      </dsp:txBody>
      <dsp:txXfrm rot="5400000">
        <a:off x="4400474" y="-899150"/>
        <a:ext cx="809933" cy="8391117"/>
      </dsp:txXfrm>
    </dsp:sp>
    <dsp:sp modelId="{4CE557B2-7E31-4BD4-98EF-BA07671ABF33}">
      <dsp:nvSpPr>
        <dsp:cNvPr id="0" name=""/>
        <dsp:cNvSpPr/>
      </dsp:nvSpPr>
      <dsp:spPr>
        <a:xfrm rot="5400000">
          <a:off x="-139143" y="4292704"/>
          <a:ext cx="871260" cy="609882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/>
        </a:p>
      </dsp:txBody>
      <dsp:txXfrm rot="5400000">
        <a:off x="-139143" y="4292704"/>
        <a:ext cx="871260" cy="609882"/>
      </dsp:txXfrm>
    </dsp:sp>
    <dsp:sp modelId="{94EF0F95-9C5C-455F-831D-A76558A255E3}">
      <dsp:nvSpPr>
        <dsp:cNvPr id="0" name=""/>
        <dsp:cNvSpPr/>
      </dsp:nvSpPr>
      <dsp:spPr>
        <a:xfrm rot="5400000">
          <a:off x="4081744" y="220095"/>
          <a:ext cx="1447393" cy="83911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00CC"/>
              </a:solidFill>
            </a:rPr>
            <a:t>Региональный проект  «Детские и молодёжные академии» </a:t>
          </a:r>
          <a:br>
            <a:rPr lang="ru-RU" sz="2400" b="1" kern="1200" dirty="0" smtClean="0">
              <a:solidFill>
                <a:srgbClr val="0000CC"/>
              </a:solidFill>
            </a:rPr>
          </a:br>
          <a:r>
            <a:rPr lang="ru-RU" sz="1800" b="1" kern="1200" dirty="0" smtClean="0"/>
            <a:t>(в 2020-2021 учебном году действуют 39 академий)</a:t>
          </a:r>
          <a:endParaRPr lang="ru-RU" sz="1800" b="1" kern="1200" dirty="0"/>
        </a:p>
      </dsp:txBody>
      <dsp:txXfrm rot="5400000">
        <a:off x="4081744" y="220095"/>
        <a:ext cx="1447393" cy="83911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6D9532-7D0B-4F92-992F-46B9C33A27D9}">
      <dsp:nvSpPr>
        <dsp:cNvPr id="0" name=""/>
        <dsp:cNvSpPr/>
      </dsp:nvSpPr>
      <dsp:spPr>
        <a:xfrm rot="5400000">
          <a:off x="-240946" y="242355"/>
          <a:ext cx="1606307" cy="112441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ОО</a:t>
          </a:r>
          <a:endParaRPr lang="ru-RU" sz="3100" kern="1200" dirty="0"/>
        </a:p>
      </dsp:txBody>
      <dsp:txXfrm rot="5400000">
        <a:off x="-240946" y="242355"/>
        <a:ext cx="1606307" cy="1124415"/>
      </dsp:txXfrm>
    </dsp:sp>
    <dsp:sp modelId="{EE1EBADB-F63C-42AF-918B-10C14CA3C16C}">
      <dsp:nvSpPr>
        <dsp:cNvPr id="0" name=""/>
        <dsp:cNvSpPr/>
      </dsp:nvSpPr>
      <dsp:spPr>
        <a:xfrm rot="5400000">
          <a:off x="4540657" y="-3414833"/>
          <a:ext cx="1044099" cy="7876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«Билет в будущее»</a:t>
          </a:r>
          <a:endParaRPr lang="ru-RU" sz="2800" b="1" kern="1200" dirty="0"/>
        </a:p>
      </dsp:txBody>
      <dsp:txXfrm rot="5400000">
        <a:off x="4540657" y="-3414833"/>
        <a:ext cx="1044099" cy="7876584"/>
      </dsp:txXfrm>
    </dsp:sp>
    <dsp:sp modelId="{F49840DC-DA32-4563-B143-A50A74CE2E53}">
      <dsp:nvSpPr>
        <dsp:cNvPr id="0" name=""/>
        <dsp:cNvSpPr/>
      </dsp:nvSpPr>
      <dsp:spPr>
        <a:xfrm rot="5400000">
          <a:off x="-240946" y="1654582"/>
          <a:ext cx="1606307" cy="1124415"/>
        </a:xfrm>
        <a:prstGeom prst="chevron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УлГУ</a:t>
          </a:r>
          <a:endParaRPr lang="ru-RU" sz="3100" kern="1200" dirty="0"/>
        </a:p>
      </dsp:txBody>
      <dsp:txXfrm rot="5400000">
        <a:off x="-240946" y="1654582"/>
        <a:ext cx="1606307" cy="1124415"/>
      </dsp:txXfrm>
    </dsp:sp>
    <dsp:sp modelId="{4BB29ADC-BCC2-4065-BE85-FBACBB6CEA70}">
      <dsp:nvSpPr>
        <dsp:cNvPr id="0" name=""/>
        <dsp:cNvSpPr/>
      </dsp:nvSpPr>
      <dsp:spPr>
        <a:xfrm rot="5400000">
          <a:off x="4540657" y="-2002605"/>
          <a:ext cx="1044099" cy="7876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Центр дополнительного образования для детей и взрослых, реализующий образовательные программы по освоению современных прикладных и гибких компетенций «Дом научной коллаборации имени Ж.И.Алфёрова»</a:t>
          </a:r>
          <a:endParaRPr lang="ru-RU" sz="1800" b="1" kern="1200" dirty="0"/>
        </a:p>
      </dsp:txBody>
      <dsp:txXfrm rot="5400000">
        <a:off x="4540657" y="-2002605"/>
        <a:ext cx="1044099" cy="7876584"/>
      </dsp:txXfrm>
    </dsp:sp>
    <dsp:sp modelId="{80689B8A-1AB0-4425-9C14-B8137E5D8058}">
      <dsp:nvSpPr>
        <dsp:cNvPr id="0" name=""/>
        <dsp:cNvSpPr/>
      </dsp:nvSpPr>
      <dsp:spPr>
        <a:xfrm rot="5400000">
          <a:off x="-240946" y="3066810"/>
          <a:ext cx="1606307" cy="1124415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УлГТУ</a:t>
          </a:r>
          <a:endParaRPr lang="ru-RU" sz="3100" kern="1200" dirty="0"/>
        </a:p>
      </dsp:txBody>
      <dsp:txXfrm rot="5400000">
        <a:off x="-240946" y="3066810"/>
        <a:ext cx="1606307" cy="1124415"/>
      </dsp:txXfrm>
    </dsp:sp>
    <dsp:sp modelId="{C4A8065D-17E0-49AF-8FB7-F4A4DBCB4786}">
      <dsp:nvSpPr>
        <dsp:cNvPr id="0" name=""/>
        <dsp:cNvSpPr/>
      </dsp:nvSpPr>
      <dsp:spPr>
        <a:xfrm rot="5400000">
          <a:off x="4540657" y="-590377"/>
          <a:ext cx="1044099" cy="7876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Центр цифрового образования детей </a:t>
          </a:r>
          <a:r>
            <a:rPr lang="ru-RU" sz="2000" b="1" kern="1200" dirty="0" smtClean="0"/>
            <a:t> «</a:t>
          </a:r>
          <a:r>
            <a:rPr lang="en-US" sz="2000" b="1" kern="1200" dirty="0" smtClean="0"/>
            <a:t>IT –</a:t>
          </a:r>
          <a:r>
            <a:rPr lang="ru-RU" sz="2000" b="1" kern="1200" dirty="0" smtClean="0"/>
            <a:t> куб»</a:t>
          </a:r>
          <a:endParaRPr lang="ru-RU" sz="2000" b="1" kern="1200" dirty="0"/>
        </a:p>
      </dsp:txBody>
      <dsp:txXfrm rot="5400000">
        <a:off x="4540657" y="-590377"/>
        <a:ext cx="1044099" cy="78765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FBEED-AF26-4679-BD37-51E31C327F77}">
      <dsp:nvSpPr>
        <dsp:cNvPr id="0" name=""/>
        <dsp:cNvSpPr/>
      </dsp:nvSpPr>
      <dsp:spPr>
        <a:xfrm rot="5400000">
          <a:off x="-113349" y="116545"/>
          <a:ext cx="755661" cy="52896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СПО</a:t>
          </a:r>
          <a:endParaRPr lang="ru-RU" sz="1400" kern="1200" dirty="0"/>
        </a:p>
      </dsp:txBody>
      <dsp:txXfrm rot="5400000">
        <a:off x="-113349" y="116545"/>
        <a:ext cx="755661" cy="528963"/>
      </dsp:txXfrm>
    </dsp:sp>
    <dsp:sp modelId="{114F9432-A180-426B-A366-0A22791E7F90}">
      <dsp:nvSpPr>
        <dsp:cNvPr id="0" name=""/>
        <dsp:cNvSpPr/>
      </dsp:nvSpPr>
      <dsp:spPr>
        <a:xfrm rot="5400000">
          <a:off x="4647902" y="-4134444"/>
          <a:ext cx="491180" cy="8760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профессиональных образовательных организациях обучаются </a:t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1006 человек  </a:t>
          </a:r>
          <a:r>
            <a:rPr lang="ru-RU" sz="1800" b="1" i="0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иногородних студентов</a:t>
          </a:r>
          <a:endParaRPr lang="ru-RU" sz="1800" b="1" i="0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647902" y="-4134444"/>
        <a:ext cx="491180" cy="8760068"/>
      </dsp:txXfrm>
    </dsp:sp>
    <dsp:sp modelId="{8A820E11-6AA0-4C8C-AE13-FBD394412295}">
      <dsp:nvSpPr>
        <dsp:cNvPr id="0" name=""/>
        <dsp:cNvSpPr/>
      </dsp:nvSpPr>
      <dsp:spPr>
        <a:xfrm rot="5400000">
          <a:off x="-113349" y="795623"/>
          <a:ext cx="755661" cy="528963"/>
        </a:xfrm>
        <a:prstGeom prst="chevron">
          <a:avLst/>
        </a:prstGeom>
        <a:solidFill>
          <a:schemeClr val="accent4">
            <a:hueOff val="1732616"/>
            <a:satOff val="-7995"/>
            <a:lumOff val="294"/>
            <a:alphaOff val="0"/>
          </a:schemeClr>
        </a:solidFill>
        <a:ln w="12700" cap="flat" cmpd="sng" algn="ctr">
          <a:solidFill>
            <a:schemeClr val="accent4">
              <a:hueOff val="1732616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СПО</a:t>
          </a:r>
          <a:endParaRPr lang="ru-RU" sz="1400" kern="1200" dirty="0"/>
        </a:p>
      </dsp:txBody>
      <dsp:txXfrm rot="5400000">
        <a:off x="-113349" y="795623"/>
        <a:ext cx="755661" cy="528963"/>
      </dsp:txXfrm>
    </dsp:sp>
    <dsp:sp modelId="{A0D9505E-4997-46A9-8CFC-FD0F2204C285}">
      <dsp:nvSpPr>
        <dsp:cNvPr id="0" name=""/>
        <dsp:cNvSpPr/>
      </dsp:nvSpPr>
      <dsp:spPr>
        <a:xfrm rot="5400000">
          <a:off x="4663407" y="-3454762"/>
          <a:ext cx="491180" cy="8760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32616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профессиональных образовательных организациях обучаются </a:t>
          </a:r>
          <a:br>
            <a:rPr lang="ru-RU" sz="1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38 иностранных студентов</a:t>
          </a:r>
          <a:endParaRPr lang="ru-RU" sz="18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663407" y="-3454762"/>
        <a:ext cx="491180" cy="8760068"/>
      </dsp:txXfrm>
    </dsp:sp>
    <dsp:sp modelId="{713B0048-E49A-4953-BC2D-B79118778ADF}">
      <dsp:nvSpPr>
        <dsp:cNvPr id="0" name=""/>
        <dsp:cNvSpPr/>
      </dsp:nvSpPr>
      <dsp:spPr>
        <a:xfrm rot="5400000">
          <a:off x="-84150" y="1456534"/>
          <a:ext cx="755661" cy="528963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СПО</a:t>
          </a:r>
          <a:endParaRPr lang="ru-RU" sz="1400" kern="1200" dirty="0"/>
        </a:p>
      </dsp:txBody>
      <dsp:txXfrm rot="5400000">
        <a:off x="-84150" y="1456534"/>
        <a:ext cx="755661" cy="528963"/>
      </dsp:txXfrm>
    </dsp:sp>
    <dsp:sp modelId="{97096913-1488-4DA5-80AD-E668BEADF30E}">
      <dsp:nvSpPr>
        <dsp:cNvPr id="0" name=""/>
        <dsp:cNvSpPr/>
      </dsp:nvSpPr>
      <dsp:spPr>
        <a:xfrm rot="5400000">
          <a:off x="4663407" y="-2778276"/>
          <a:ext cx="491180" cy="8760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Заключены соглашения о сотрудничестве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 Республикой Беларусь, со Свердловской областью </a:t>
          </a:r>
          <a:endParaRPr lang="ru-RU" sz="18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663407" y="-2778276"/>
        <a:ext cx="491180" cy="8760068"/>
      </dsp:txXfrm>
    </dsp:sp>
    <dsp:sp modelId="{42833A6A-863A-4756-B8F7-1854E35C53E3}">
      <dsp:nvSpPr>
        <dsp:cNvPr id="0" name=""/>
        <dsp:cNvSpPr/>
      </dsp:nvSpPr>
      <dsp:spPr>
        <a:xfrm rot="5400000">
          <a:off x="-41341" y="2201581"/>
          <a:ext cx="755661" cy="528963"/>
        </a:xfrm>
        <a:prstGeom prst="chevron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ВУЗЫ</a:t>
          </a:r>
          <a:endParaRPr lang="ru-RU" sz="1400" kern="1200" dirty="0"/>
        </a:p>
      </dsp:txBody>
      <dsp:txXfrm rot="5400000">
        <a:off x="-41341" y="2201581"/>
        <a:ext cx="755661" cy="528963"/>
      </dsp:txXfrm>
    </dsp:sp>
    <dsp:sp modelId="{3EBA3F8B-6209-4A81-9A6A-AFE922011E2B}">
      <dsp:nvSpPr>
        <dsp:cNvPr id="0" name=""/>
        <dsp:cNvSpPr/>
      </dsp:nvSpPr>
      <dsp:spPr>
        <a:xfrm rot="5400000">
          <a:off x="4520149" y="-1958533"/>
          <a:ext cx="777695" cy="8760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Ютуб-каналах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размещены: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1352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видео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УлГУ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255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видео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УлГПУ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им. И.Н.Ульянова,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333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видео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УлГТУ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435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видео УЛГАУ имени П.А.Столыпина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20149" y="-1958533"/>
        <a:ext cx="777695" cy="8760068"/>
      </dsp:txXfrm>
    </dsp:sp>
    <dsp:sp modelId="{26325A95-5F0C-46E4-9EDD-B89CA0C99300}">
      <dsp:nvSpPr>
        <dsp:cNvPr id="0" name=""/>
        <dsp:cNvSpPr/>
      </dsp:nvSpPr>
      <dsp:spPr>
        <a:xfrm rot="5400000">
          <a:off x="-110921" y="2941209"/>
          <a:ext cx="755661" cy="528963"/>
        </a:xfrm>
        <a:prstGeom prst="chevron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ВУЗЫ</a:t>
          </a:r>
          <a:endParaRPr lang="ru-RU" sz="1400" kern="1200" dirty="0"/>
        </a:p>
      </dsp:txBody>
      <dsp:txXfrm rot="5400000">
        <a:off x="-110921" y="2941209"/>
        <a:ext cx="755661" cy="528963"/>
      </dsp:txXfrm>
    </dsp:sp>
    <dsp:sp modelId="{EA683519-D91D-4A0B-96B5-2395383C2CE1}">
      <dsp:nvSpPr>
        <dsp:cNvPr id="0" name=""/>
        <dsp:cNvSpPr/>
      </dsp:nvSpPr>
      <dsp:spPr>
        <a:xfrm rot="5400000">
          <a:off x="4663407" y="-1282047"/>
          <a:ext cx="491180" cy="8760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Созданы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ВКОНТАКТЕ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фокус-группы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для абитуриентов и их родителей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63407" y="-1282047"/>
        <a:ext cx="491180" cy="8760068"/>
      </dsp:txXfrm>
    </dsp:sp>
    <dsp:sp modelId="{C67122A6-7A25-42C5-BAF1-225C3C3712E8}">
      <dsp:nvSpPr>
        <dsp:cNvPr id="0" name=""/>
        <dsp:cNvSpPr/>
      </dsp:nvSpPr>
      <dsp:spPr>
        <a:xfrm rot="5400000">
          <a:off x="-41341" y="3569731"/>
          <a:ext cx="755661" cy="528963"/>
        </a:xfrm>
        <a:prstGeom prst="chevron">
          <a:avLst/>
        </a:prstGeom>
        <a:solidFill>
          <a:schemeClr val="accent4">
            <a:hueOff val="8663078"/>
            <a:satOff val="-39973"/>
            <a:lumOff val="1471"/>
            <a:alphaOff val="0"/>
          </a:schemeClr>
        </a:solidFill>
        <a:ln w="12700" cap="flat" cmpd="sng" algn="ctr">
          <a:solidFill>
            <a:schemeClr val="accent4">
              <a:hueOff val="8663078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ВУЗЫ</a:t>
          </a:r>
          <a:endParaRPr lang="ru-RU" sz="1400" kern="1200" dirty="0"/>
        </a:p>
      </dsp:txBody>
      <dsp:txXfrm rot="5400000">
        <a:off x="-41341" y="3569731"/>
        <a:ext cx="755661" cy="528963"/>
      </dsp:txXfrm>
    </dsp:sp>
    <dsp:sp modelId="{E623CDBD-5605-40AE-B8C5-4059E4329E5D}">
      <dsp:nvSpPr>
        <dsp:cNvPr id="0" name=""/>
        <dsp:cNvSpPr/>
      </dsp:nvSpPr>
      <dsp:spPr>
        <a:xfrm rot="5400000">
          <a:off x="4414851" y="-472445"/>
          <a:ext cx="787862" cy="8422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663078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Проведение на базах региональных вузов Всероссийских олимпиад школьников, многопрофильной инженерной олимпиады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«Звезда»,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олимпиада школьников 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«Ломоносов» </a:t>
          </a:r>
          <a:endParaRPr lang="ru-RU" sz="18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414851" y="-472445"/>
        <a:ext cx="787862" cy="8422105"/>
      </dsp:txXfrm>
    </dsp:sp>
    <dsp:sp modelId="{77263327-CA6F-426B-BDE2-18125B14A6C3}">
      <dsp:nvSpPr>
        <dsp:cNvPr id="0" name=""/>
        <dsp:cNvSpPr/>
      </dsp:nvSpPr>
      <dsp:spPr>
        <a:xfrm rot="5400000">
          <a:off x="-113349" y="4255458"/>
          <a:ext cx="755661" cy="528963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ВУЗЫ</a:t>
          </a:r>
          <a:endParaRPr lang="ru-RU" sz="1400" kern="1200" dirty="0"/>
        </a:p>
      </dsp:txBody>
      <dsp:txXfrm rot="5400000">
        <a:off x="-113349" y="4255458"/>
        <a:ext cx="755661" cy="528963"/>
      </dsp:txXfrm>
    </dsp:sp>
    <dsp:sp modelId="{3E3BE76D-48A5-477F-88E0-69D2CF152E3A}">
      <dsp:nvSpPr>
        <dsp:cNvPr id="0" name=""/>
        <dsp:cNvSpPr/>
      </dsp:nvSpPr>
      <dsp:spPr>
        <a:xfrm rot="5400000">
          <a:off x="4663407" y="219265"/>
          <a:ext cx="491180" cy="8760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Участие вузов региона во</a:t>
          </a:r>
          <a:r>
            <a:rPr lang="ru-RU" sz="18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Всероссийских образовательных выставках, форумах, салонах</a:t>
          </a:r>
          <a:endParaRPr lang="ru-RU" sz="1800" b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663407" y="219265"/>
        <a:ext cx="491180" cy="876006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91005-44A1-4DDF-9405-6737B1A84A21}">
      <dsp:nvSpPr>
        <dsp:cNvPr id="0" name=""/>
        <dsp:cNvSpPr/>
      </dsp:nvSpPr>
      <dsp:spPr>
        <a:xfrm rot="5400000">
          <a:off x="-201439" y="424355"/>
          <a:ext cx="1342930" cy="94005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201439" y="424355"/>
        <a:ext cx="1342930" cy="940051"/>
      </dsp:txXfrm>
    </dsp:sp>
    <dsp:sp modelId="{32FB5F7A-6EF9-4049-B5C9-D16B3E4B7F1D}">
      <dsp:nvSpPr>
        <dsp:cNvPr id="0" name=""/>
        <dsp:cNvSpPr/>
      </dsp:nvSpPr>
      <dsp:spPr>
        <a:xfrm rot="5400000">
          <a:off x="4497377" y="-3485736"/>
          <a:ext cx="1306336" cy="82902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Проведение </a:t>
          </a:r>
          <a:r>
            <a:rPr lang="ru-RU" sz="1800" b="1" kern="1200" dirty="0" err="1" smtClean="0"/>
            <a:t>профориентационных</a:t>
          </a:r>
          <a:r>
            <a:rPr lang="ru-RU" sz="1800" b="1" kern="1200" dirty="0" smtClean="0"/>
            <a:t> мероприятий с реальным погружением обучающихся и их родителей в социально-значимые проекты профессиональных образовательных организаций и предприятий региона, в том числе, решение кейсов по запросам предприятий и организац</a:t>
          </a:r>
          <a:r>
            <a:rPr lang="ru-RU" sz="1600" b="1" kern="1200" dirty="0" smtClean="0"/>
            <a:t>ий</a:t>
          </a:r>
          <a:endParaRPr lang="ru-RU" sz="1600" b="1" kern="1200" dirty="0"/>
        </a:p>
      </dsp:txBody>
      <dsp:txXfrm rot="5400000">
        <a:off x="4497377" y="-3485736"/>
        <a:ext cx="1306336" cy="8290210"/>
      </dsp:txXfrm>
    </dsp:sp>
    <dsp:sp modelId="{A1E94405-E517-4913-9483-F804A1575F31}">
      <dsp:nvSpPr>
        <dsp:cNvPr id="0" name=""/>
        <dsp:cNvSpPr/>
      </dsp:nvSpPr>
      <dsp:spPr>
        <a:xfrm rot="5400000">
          <a:off x="-201439" y="1628532"/>
          <a:ext cx="1342930" cy="940051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201439" y="1628532"/>
        <a:ext cx="1342930" cy="940051"/>
      </dsp:txXfrm>
    </dsp:sp>
    <dsp:sp modelId="{5B51ED6B-5A61-4665-9573-D654073D10E6}">
      <dsp:nvSpPr>
        <dsp:cNvPr id="0" name=""/>
        <dsp:cNvSpPr/>
      </dsp:nvSpPr>
      <dsp:spPr>
        <a:xfrm rot="5400000">
          <a:off x="4689251" y="-2321259"/>
          <a:ext cx="872904" cy="8420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Привлечение предприятий региона к профессиональному сопровождению обучающихся от школы до гарантированного трудоустройства на предприятие</a:t>
          </a:r>
          <a:endParaRPr lang="ru-RU" sz="1800" b="1" kern="1200" dirty="0"/>
        </a:p>
      </dsp:txBody>
      <dsp:txXfrm rot="5400000">
        <a:off x="4689251" y="-2321259"/>
        <a:ext cx="872904" cy="8420988"/>
      </dsp:txXfrm>
    </dsp:sp>
    <dsp:sp modelId="{EBA3FDB9-AA33-4B43-9CF8-E673DE130227}">
      <dsp:nvSpPr>
        <dsp:cNvPr id="0" name=""/>
        <dsp:cNvSpPr/>
      </dsp:nvSpPr>
      <dsp:spPr>
        <a:xfrm rot="5400000">
          <a:off x="-201439" y="2832708"/>
          <a:ext cx="1342930" cy="940051"/>
        </a:xfrm>
        <a:prstGeom prst="chevron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201439" y="2832708"/>
        <a:ext cx="1342930" cy="940051"/>
      </dsp:txXfrm>
    </dsp:sp>
    <dsp:sp modelId="{5F224FD9-8F3D-4D5F-9BDA-EFD5B42C3452}">
      <dsp:nvSpPr>
        <dsp:cNvPr id="0" name=""/>
        <dsp:cNvSpPr/>
      </dsp:nvSpPr>
      <dsp:spPr>
        <a:xfrm rot="5400000">
          <a:off x="4714093" y="-1142773"/>
          <a:ext cx="872904" cy="8420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Создание социальной инфраструктуры для проживания студентов при вузах региона</a:t>
          </a:r>
          <a:endParaRPr lang="ru-RU" sz="1800" b="1" kern="1200" dirty="0"/>
        </a:p>
      </dsp:txBody>
      <dsp:txXfrm rot="5400000">
        <a:off x="4714093" y="-1142773"/>
        <a:ext cx="872904" cy="8420988"/>
      </dsp:txXfrm>
    </dsp:sp>
    <dsp:sp modelId="{41BED9E9-284A-4990-AAEB-4404633E9718}">
      <dsp:nvSpPr>
        <dsp:cNvPr id="0" name=""/>
        <dsp:cNvSpPr/>
      </dsp:nvSpPr>
      <dsp:spPr>
        <a:xfrm rot="5400000">
          <a:off x="-201439" y="4036884"/>
          <a:ext cx="1342930" cy="940051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201439" y="4036884"/>
        <a:ext cx="1342930" cy="940051"/>
      </dsp:txXfrm>
    </dsp:sp>
    <dsp:sp modelId="{DEF5F7A8-CAD6-4F25-AEA0-17478CDA45D5}">
      <dsp:nvSpPr>
        <dsp:cNvPr id="0" name=""/>
        <dsp:cNvSpPr/>
      </dsp:nvSpPr>
      <dsp:spPr>
        <a:xfrm rot="5400000">
          <a:off x="4714093" y="61403"/>
          <a:ext cx="872904" cy="8420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Организация предприятиями региона целевого обучения студентов выпускных курсов профессиональных образовательных организаций Ульяновской области (на договорной основе) с гарантией последующего трудоустройства</a:t>
          </a:r>
          <a:endParaRPr lang="ru-RU" sz="1800" b="1" kern="1200" dirty="0"/>
        </a:p>
      </dsp:txBody>
      <dsp:txXfrm rot="5400000">
        <a:off x="4714093" y="61403"/>
        <a:ext cx="872904" cy="8420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9784-C2B1-43CC-BE6E-E4F1B0551F04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16228-2070-4341-A9F7-3929479AD2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300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ABCCB-2B51-4D21-8439-76CEDE471C90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8FDF1F-AF5F-40E4-830E-446525444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0041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9843-2A0E-4317-9B6B-253CBD3DB326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E026-EEEC-4669-BEDA-AA52C64A1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6886F-2CD7-4070-B9C8-19756100BBAB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FEBE-ADE6-4911-8E80-75E32E5EA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55DE-FA73-4336-A48F-F161A9E6C37B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FD6A5-B4A7-4CD5-83A6-D5BA482EB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1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AFBC6-546E-40E3-9B62-36CC0758500B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FBB0CF-6681-4DFC-AEEA-7D299007DCF4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18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5B6C19-33C8-478C-AAAF-E72128E092CC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935390-C797-43A7-8CF8-CDAAAA00C0D9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480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45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70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A49F60-CE34-4185-B7F8-EFB978C580BA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8FD88-06AE-4E22-AA76-DF0E37A7E5FC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791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DEAC1-158C-40D6-BB45-31F26B5EF4C7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16DED-B62D-4EB3-807B-02A7B962AF7F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8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31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31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A0F08B-40AB-4D2A-9B5B-ADD29E1B13AA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144F1-EA04-480D-99C6-884067DA621B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839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58DE8-F275-4897-B3C4-21EA02C89528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64D25E-A584-4C97-98FA-178E4E4CE405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982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FD35C-7D1C-4A63-9E6B-E4EE1A005F7A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29FAEB-5420-43EF-B8EF-73F7447C661B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927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1" y="987432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5BC7E6-F969-47D7-B70C-3577D0587812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47756-BA99-4416-ABF9-DBACA474DE71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0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CEBB-4B41-4949-9FF1-9E8852863408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659E-A88B-4BC9-B335-1B003D0A0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1" y="987432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AD7BE0-2BD5-446D-98C9-73D45126BD50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9174F-4DE1-4105-A1D0-59706F8E4A66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980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2AE138-4261-482B-BED4-28D28EE5BE81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39024-C69C-43DA-8285-70562119AE43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187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4" y="365125"/>
            <a:ext cx="213598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40" y="365125"/>
            <a:ext cx="6284118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E724E3-A250-4564-AD97-613E91E56FB3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F9A17E-D8B4-458B-A442-7EFBC3BB4E35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83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0363A-A246-40AA-BFD1-652C74B4D19D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6B9E-90FD-446A-8E54-AA79FFB1F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8A1E-9331-4C4D-A7BA-52AD754C2618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EB680-0ACF-4319-8C24-D97D74B17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9746-FFC0-41BE-8BB4-FA5C7F142CEF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73BA-B56C-42E6-9B9B-1A41C0BFB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E694-26FC-4C8F-9E98-43E3F1F62E05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7384-63BE-4D47-BAE1-BA06EA68C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DE80-56A3-4076-8E28-11FEBE638D77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1DBAE-9873-4775-81AD-0FC6CD3EA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B9CFA-3CDB-4506-9CF7-43DF668BEF07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D463-27AF-457F-ABE8-3FCD9572C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7A2F-46D8-48A0-A70B-9DAC254CCDE0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A702-4AD3-4736-B6AD-7B8B8DD86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A35137-1E7C-4C98-ACD7-DB8F34CAD22C}" type="datetimeFigureOut">
              <a:rPr lang="ru-RU"/>
              <a:pPr>
                <a:defRPr/>
              </a:pPr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55E646-C397-4F02-A9F5-CF84D5DFA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3B49D-2CB3-45B2-89A3-B2C142F8C716}" type="datetimeFigureOut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4A4310-7A10-4B04-8886-946880639C7F}" type="slidenum">
              <a:rPr kumimoji="0" lang="ru-RU" sz="97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429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7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80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5pPr>
      <a:lvl6pPr marL="371475" algn="l" rtl="0" fontAlgn="base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6pPr>
      <a:lvl7pPr marL="742950" algn="l" rtl="0" fontAlgn="base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7pPr>
      <a:lvl8pPr marL="1114425" algn="l" rtl="0" fontAlgn="base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8pPr>
      <a:lvl9pPr marL="1485900" algn="l" rtl="0" fontAlgn="base">
        <a:lnSpc>
          <a:spcPct val="90000"/>
        </a:lnSpc>
        <a:spcBef>
          <a:spcPct val="0"/>
        </a:spcBef>
        <a:spcAft>
          <a:spcPct val="0"/>
        </a:spcAft>
        <a:defRPr sz="3575">
          <a:solidFill>
            <a:schemeClr val="tx1"/>
          </a:solidFill>
          <a:latin typeface="Calibri Light" pitchFamily="34" charset="0"/>
        </a:defRPr>
      </a:lvl9pPr>
    </p:titleStyle>
    <p:bodyStyle>
      <a:lvl1pPr marL="185738" indent="-185738" algn="l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Arial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rtl="0" eaLnBrk="0" fontAlgn="base" hangingPunct="0">
        <a:lnSpc>
          <a:spcPct val="90000"/>
        </a:lnSpc>
        <a:spcBef>
          <a:spcPts val="406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rtl="0" eaLnBrk="0" fontAlgn="base" hangingPunct="0">
        <a:lnSpc>
          <a:spcPct val="90000"/>
        </a:lnSpc>
        <a:spcBef>
          <a:spcPts val="406"/>
        </a:spcBef>
        <a:spcAft>
          <a:spcPct val="0"/>
        </a:spcAft>
        <a:buFont typeface="Arial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rtl="0" eaLnBrk="0" fontAlgn="base" hangingPunct="0">
        <a:lnSpc>
          <a:spcPct val="90000"/>
        </a:lnSpc>
        <a:spcBef>
          <a:spcPts val="406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rtl="0" eaLnBrk="0" fontAlgn="base" hangingPunct="0">
        <a:lnSpc>
          <a:spcPct val="90000"/>
        </a:lnSpc>
        <a:spcBef>
          <a:spcPts val="406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14"/>
          <p:cNvGrpSpPr>
            <a:grpSpLocks/>
          </p:cNvGrpSpPr>
          <p:nvPr/>
        </p:nvGrpSpPr>
        <p:grpSpPr bwMode="auto">
          <a:xfrm>
            <a:off x="-34889" y="98698"/>
            <a:ext cx="2903302" cy="6759302"/>
            <a:chOff x="0" y="0"/>
            <a:chExt cx="3285171" cy="6858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0"/>
              <a:ext cx="3239503" cy="6858000"/>
            </a:xfrm>
            <a:prstGeom prst="rect">
              <a:avLst/>
            </a:prstGeom>
            <a:solidFill>
              <a:srgbClr val="2A367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5" name="Picture 2" descr="C:\Users\User\Desktop\gerb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83280"/>
              <a:ext cx="3285171" cy="312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AutoShape 6" descr="C:\Users\User\Desktop\i.webp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052" name="AutoShape 8" descr="C:\Users\User\Desktop\i.webp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5628" y="311548"/>
            <a:ext cx="2471509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</a:p>
          <a:p>
            <a:pPr algn="ctr"/>
            <a:r>
              <a:rPr lang="ru-RU" sz="1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просвещения и воспитания </a:t>
            </a:r>
          </a:p>
          <a:p>
            <a:pPr algn="ctr"/>
            <a:r>
              <a:rPr lang="ru-RU" sz="1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Ульяновской области</a:t>
            </a:r>
            <a:endParaRPr lang="ru-RU" sz="1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41032" y="5373216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23E7B"/>
                </a:solidFill>
                <a:latin typeface="Times New Roman" pitchFamily="18" charset="0"/>
                <a:cs typeface="Times New Roman" pitchFamily="18" charset="0"/>
              </a:rPr>
              <a:t>Семенова Н.В.,</a:t>
            </a:r>
          </a:p>
          <a:p>
            <a:r>
              <a:rPr lang="ru-RU" b="1" dirty="0">
                <a:solidFill>
                  <a:srgbClr val="123E7B"/>
                </a:solidFill>
                <a:latin typeface="Times New Roman" pitchFamily="18" charset="0"/>
                <a:cs typeface="Times New Roman" pitchFamily="18" charset="0"/>
              </a:rPr>
              <a:t>Министр просвещения и воспитания Ульяновской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00872" y="1772816"/>
            <a:ext cx="5544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итогах работы, направленной на снижение образовательной миграции, мерах и мероприятиях по привлечению притока абитуриентов в регион</a:t>
            </a:r>
            <a:endParaRPr lang="ru-RU" sz="20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2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Мониторинг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по дальнейшему самоопределению выпускников  </a:t>
            </a:r>
            <a:b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11-х классов общеобразовательных организаций 2021 года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504" y="1124744"/>
          <a:ext cx="9073007" cy="3889234"/>
        </p:xfrm>
        <a:graphic>
          <a:graphicData uri="http://schemas.openxmlformats.org/drawingml/2006/table">
            <a:tbl>
              <a:tblPr/>
              <a:tblGrid>
                <a:gridCol w="7216913"/>
                <a:gridCol w="1856094"/>
              </a:tblGrid>
              <a:tr h="20726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Наименование 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планирующих продолжение обучения в регионе. Из них: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72,0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планирующих поступление в региональные вузы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63,3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планирующих поступление в региональные профессиональные образовательные организации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5,0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Другое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(трудоустройство, армия, курсы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4,5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6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определились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0,4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планирующих продолжение обучения в других регионах. Из них: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27,6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выпускников 11-го класса, планирующих поступление в вузы за пределами региона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26,9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8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выпускников 11-го класса, планирующих поступление в профессиональные образовательные организации за пределами региона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0,7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8504" y="5229200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 4888 чел. – выпускников 11-х классов: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- 3519 чел. (72,0%) планируют продолжить обучение и определиться с работой 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регионе, 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- 1350 чел. (27,6%) планируют обучение в других регионах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Привлечение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абитуриентов в регион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16496" y="1340768"/>
          <a:ext cx="928903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191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Предложения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по снижению  образовательной миграции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44488" y="980728"/>
          <a:ext cx="93610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191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2384" y="2564904"/>
            <a:ext cx="87260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</a:t>
            </a:r>
            <a:r>
              <a:rPr lang="ru-RU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 внимание!</a:t>
            </a:r>
            <a:endParaRPr lang="ru-RU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Мониторинг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по дальнейшему самоопределению выпускников </a:t>
            </a:r>
            <a:b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9-х классов общеобразовательных организаций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0512" y="1340768"/>
          <a:ext cx="8856985" cy="3523156"/>
        </p:xfrm>
        <a:graphic>
          <a:graphicData uri="http://schemas.openxmlformats.org/drawingml/2006/table">
            <a:tbl>
              <a:tblPr/>
              <a:tblGrid>
                <a:gridCol w="4957177"/>
                <a:gridCol w="1452966"/>
                <a:gridCol w="1282029"/>
                <a:gridCol w="1164813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выпускников 9-х классов, продолживших обучение в регионе. Из них: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95,4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95,3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95,5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выпускников 9-х классов, продолживших обучение в 10-ом классе </a:t>
                      </a: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50,1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47,2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47,1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выпускников 9-х классов, поступивших в профессиональные образовательные организации региона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36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Другое </a:t>
                      </a:r>
                      <a:endParaRPr lang="ru-RU" sz="1400" b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(трудоустройство, ВСОШ, курсы и др.)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</a:t>
                      </a:r>
                      <a:r>
                        <a:rPr lang="ru-RU" sz="1400" b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выпускников 9-классов, поступивших в профессиональные образовательные организации других регионов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88504" y="5074731"/>
            <a:ext cx="8712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Показатели по выпускникам 9-х классов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более 95% продолжают обучение в регионе,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более 4% продолжают обучение в профессиональных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образовательных организациях других регионов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412776"/>
            <a:ext cx="9906001" cy="1007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Мониторинг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по дальнейшему самоопределению выпускников  </a:t>
            </a:r>
            <a:b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11-х классов общеобразовательных организаций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0512" y="1052735"/>
          <a:ext cx="8856984" cy="4105643"/>
        </p:xfrm>
        <a:graphic>
          <a:graphicData uri="http://schemas.openxmlformats.org/drawingml/2006/table">
            <a:tbl>
              <a:tblPr/>
              <a:tblGrid>
                <a:gridCol w="4399224"/>
                <a:gridCol w="1433424"/>
                <a:gridCol w="1368152"/>
                <a:gridCol w="1656184"/>
              </a:tblGrid>
              <a:tr h="37871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Наименование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показателя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2019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6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продолживших обучение в регионе. Из них: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70,7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71,0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71,1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1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поступивших в региональные вузы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55,6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59,1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59,6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3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поступивших в региональные профессиональные образовательные организации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10,5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8,9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8,6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1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Другое 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(трудоустройство, армия, курсы и др.)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4,5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3,0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2,9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6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11-х классов, продолживших обучение в других регионах. Из них: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29,4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29,0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28,9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1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11-го класса, поступивших в вузы за пределами региона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27,8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27,6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27,4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6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11-го класса, поступивших в профессиональные образовательные организации за пределами региона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1,6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1,4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CC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1,5</a:t>
                      </a:r>
                      <a:r>
                        <a:rPr lang="ru-RU" sz="1400" dirty="0">
                          <a:solidFill>
                            <a:srgbClr val="0000CC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60512" y="5364696"/>
            <a:ext cx="885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Показатели по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выпускникам 11-х классов: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более 70% выпускников продолжают обучение, трудоустраиваются в регионе,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около 30% выпускников продолжают обучение в других регионах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Причины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выбора выпускниками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профессиональных образовательных организаций в других регионах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16496" y="1196752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</a:t>
            </a:r>
            <a:r>
              <a:rPr kumimoji="0" lang="ru-RU" sz="1463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общеобразовательных</a:t>
            </a:r>
            <a:endParaRPr kumimoji="0" lang="ru-RU" sz="14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4487" y="1340768"/>
            <a:ext cx="9561513" cy="1079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Количество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выпускников профессиональных образовательных организаций, выехавших за пределы региона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20552" y="1519746"/>
          <a:ext cx="8424936" cy="1488738"/>
        </p:xfrm>
        <a:graphic>
          <a:graphicData uri="http://schemas.openxmlformats.org/drawingml/2006/table">
            <a:tbl>
              <a:tblPr/>
              <a:tblGrid>
                <a:gridCol w="3528392"/>
                <a:gridCol w="1584176"/>
                <a:gridCol w="1584176"/>
                <a:gridCol w="1728192"/>
              </a:tblGrid>
              <a:tr h="28745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1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3421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3636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4038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Выехали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 окончании обучения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311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(9,09%)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223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(6,3%)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229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чел. (5,6 %)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них на постоянное место жительства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 202 (5,9%)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209 (5,7 %)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205 (5,1%) 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20551" y="3612867"/>
          <a:ext cx="8424936" cy="1664340"/>
        </p:xfrm>
        <a:graphic>
          <a:graphicData uri="http://schemas.openxmlformats.org/drawingml/2006/table">
            <a:tbl>
              <a:tblPr/>
              <a:tblGrid>
                <a:gridCol w="3591063"/>
                <a:gridCol w="1522657"/>
                <a:gridCol w="1655608"/>
                <a:gridCol w="1655608"/>
              </a:tblGrid>
              <a:tr h="2967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3404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3577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3546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Выехали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 окончании обучения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568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(16,7%)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630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(17,6%)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557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(15,7)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них на постоянное место жительства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395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(11,6%)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412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(11,5%)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376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(10,6)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Студенты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УИГА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272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307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275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04528" y="551723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/>
            <a:r>
              <a:rPr lang="ru-RU" sz="1600" b="1" u="sng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Основная причина</a:t>
            </a:r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, по которой выпускники образовательных организаций покидают регион </a:t>
            </a:r>
            <a:r>
              <a:rPr lang="ru-RU" sz="1600" b="1" dirty="0" smtClean="0">
                <a:solidFill>
                  <a:srgbClr val="0000CC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отъезд на постоянное место проживания </a:t>
            </a:r>
            <a:r>
              <a:rPr lang="ru-RU" sz="1600" b="1" dirty="0" smtClean="0">
                <a:solidFill>
                  <a:srgbClr val="0000CC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93% от общего количества выехавших.</a:t>
            </a:r>
            <a:endParaRPr lang="ru-RU" sz="16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indent="539750" algn="just" eaLnBrk="0" hangingPunct="0"/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Выезжают для продолжения обучения </a:t>
            </a:r>
            <a:r>
              <a:rPr lang="ru-RU" sz="1600" b="1" dirty="0" smtClean="0">
                <a:solidFill>
                  <a:srgbClr val="0000CC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3 % от общего количества выехавших.</a:t>
            </a:r>
            <a:endParaRPr lang="ru-RU" sz="16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indent="539750" algn="just" eaLnBrk="0" hangingPunct="0"/>
            <a:r>
              <a:rPr lang="ru-RU" sz="1600" b="1" dirty="0" smtClean="0">
                <a:solidFill>
                  <a:srgbClr val="0000CC"/>
                </a:solidFill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Остальные 4% - трудоустройство, по семейным обстоятельствам</a:t>
            </a:r>
            <a:endParaRPr lang="ru-RU" sz="16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0552" y="98072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Выпускники профессиональных образовательных орган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изаций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20552" y="306896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Выпускники образовательных организаций высшего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480" y="980729"/>
            <a:ext cx="9566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42950"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</a:t>
            </a:r>
            <a:r>
              <a:rPr lang="ru-RU" sz="2000" b="1" noProof="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аключены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договоры и соглашения о сотрудничестве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4487" y="1340768"/>
            <a:ext cx="9561513" cy="1079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Организация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предпрофильного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и профильного обучения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488504" y="1484784"/>
          <a:ext cx="9073008" cy="4577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Модели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взаимодействия школьного и вузовского образования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44488" y="980728"/>
          <a:ext cx="9001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Проекты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национального проекта «Образование»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60512" y="1196752"/>
          <a:ext cx="9001000" cy="4433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6798" y="786314"/>
            <a:ext cx="839252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Руководителям общеобразовательных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460520"/>
            <a:ext cx="9906000" cy="960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75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42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50" b="1" i="0" u="none" strike="noStrike" kern="1200" cap="none" spc="0" normalizeH="0" baseline="0" noProof="0" dirty="0">
              <a:ln>
                <a:noFill/>
              </a:ln>
              <a:solidFill>
                <a:srgbClr val="123E7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796" y="186149"/>
            <a:ext cx="768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Мониторинг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по дальнейшему самоопределению выпускников </a:t>
            </a:r>
            <a:b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9-х классов общеобразовательных организаций 2021 года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2519" y="980727"/>
          <a:ext cx="8928993" cy="3581622"/>
        </p:xfrm>
        <a:graphic>
          <a:graphicData uri="http://schemas.openxmlformats.org/drawingml/2006/table">
            <a:tbl>
              <a:tblPr/>
              <a:tblGrid>
                <a:gridCol w="6721596"/>
                <a:gridCol w="2207397"/>
              </a:tblGrid>
              <a:tr h="5019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Наименование 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9-х классов,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планирующих продолжение обучения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 регионе.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них: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95,4 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9-х классов,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планирующих продолжение обучения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 10-ом классе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45,8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9-х классов,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планирующих поступление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 профессиональные образовательные организации региона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46,9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Другое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(трудоустройство, ВСОШ, курсы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1,3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определились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PT Astra Serif"/>
                          <a:ea typeface="Calibri"/>
                          <a:cs typeface="Times New Roman"/>
                        </a:rPr>
                        <a:t>1,4</a:t>
                      </a:r>
                      <a:r>
                        <a:rPr lang="ru-RU" sz="1400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93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PT Astra Serif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Доля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выпускников 9-классов,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планирующих поступление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PT Astra Serif"/>
                          <a:ea typeface="Calibri"/>
                          <a:cs typeface="Times New Roman"/>
                        </a:rPr>
                        <a:t>в профессиональные образовательные организации других регионов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/>
                          <a:ea typeface="Calibri"/>
                          <a:cs typeface="Times New Roman"/>
                        </a:rPr>
                        <a:t>4,6</a:t>
                      </a:r>
                      <a:r>
                        <a:rPr lang="ru-RU" sz="1400" b="1" dirty="0">
                          <a:latin typeface="PT Astra Serif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32520" y="4906491"/>
            <a:ext cx="89289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Из 10091 человек – выпускников 9-х классов: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- 9627 чел.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(95,4%) планируют продолжить обучение в регионе,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PT Astra Serif" pitchFamily="18" charset="-52"/>
                <a:ea typeface="Calibri" pitchFamily="34" charset="0"/>
                <a:cs typeface="Times New Roman" pitchFamily="18" charset="0"/>
              </a:rPr>
              <a:t>- 464 чел. (4,6%) планируют продолжить обучение в других регионах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7744</TotalTime>
  <Words>1102</Words>
  <Application>Microsoft Office PowerPoint</Application>
  <PresentationFormat>Лист A4 (210x297 мм)</PresentationFormat>
  <Paragraphs>343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Плптонова</cp:lastModifiedBy>
  <cp:revision>1593</cp:revision>
  <cp:lastPrinted>2020-10-07T11:10:18Z</cp:lastPrinted>
  <dcterms:created xsi:type="dcterms:W3CDTF">2016-06-01T05:38:45Z</dcterms:created>
  <dcterms:modified xsi:type="dcterms:W3CDTF">2021-02-02T13:21:24Z</dcterms:modified>
</cp:coreProperties>
</file>