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99FF"/>
    <a:srgbClr val="FF0000"/>
    <a:srgbClr val="FF9999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0169E-4B08-4539-B5ED-E3D4B5A3564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182299-E28A-4229-93BE-71182B21258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333FF"/>
              </a:solidFill>
            </a:rPr>
            <a:t>4 ВУЗА</a:t>
          </a:r>
          <a:endParaRPr lang="ru-RU" sz="2400" b="1" dirty="0">
            <a:solidFill>
              <a:srgbClr val="3333FF"/>
            </a:solidFill>
          </a:endParaRPr>
        </a:p>
      </dgm:t>
    </dgm:pt>
    <dgm:pt modelId="{40AB5257-CFAB-4337-AD31-A85761DD4136}" type="parTrans" cxnId="{827B8DEF-9BF4-4409-88CE-C1E9DA7915DD}">
      <dgm:prSet/>
      <dgm:spPr/>
      <dgm:t>
        <a:bodyPr/>
        <a:lstStyle/>
        <a:p>
          <a:endParaRPr lang="ru-RU"/>
        </a:p>
      </dgm:t>
    </dgm:pt>
    <dgm:pt modelId="{79AA2C7B-1F8C-41A9-9514-D2B88349869F}" type="sibTrans" cxnId="{827B8DEF-9BF4-4409-88CE-C1E9DA7915DD}">
      <dgm:prSet/>
      <dgm:spPr/>
      <dgm:t>
        <a:bodyPr/>
        <a:lstStyle/>
        <a:p>
          <a:endParaRPr lang="ru-RU"/>
        </a:p>
      </dgm:t>
    </dgm:pt>
    <dgm:pt modelId="{B5A8152F-15F2-4C74-8F45-FD032527C82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академий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021C3-56AA-4F85-8DD7-E375FE45DF92}" type="parTrans" cxnId="{5FF81136-3022-4617-B2C4-F45F35E08C57}">
      <dgm:prSet/>
      <dgm:spPr/>
      <dgm:t>
        <a:bodyPr/>
        <a:lstStyle/>
        <a:p>
          <a:endParaRPr lang="ru-RU"/>
        </a:p>
      </dgm:t>
    </dgm:pt>
    <dgm:pt modelId="{21AD4B36-2481-47D4-9701-FA96B7A7C8C8}" type="sibTrans" cxnId="{5FF81136-3022-4617-B2C4-F45F35E08C57}">
      <dgm:prSet/>
      <dgm:spPr/>
      <dgm:t>
        <a:bodyPr/>
        <a:lstStyle/>
        <a:p>
          <a:endParaRPr lang="ru-RU"/>
        </a:p>
      </dgm:t>
    </dgm:pt>
    <dgm:pt modelId="{F0C461B3-A0C9-4026-AABC-39A42B4A3F0B}">
      <dgm:prSet phldrT="[Текст]"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Дворец детского творчества</a:t>
          </a:r>
          <a:endParaRPr lang="ru-RU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A3EC5-B6D3-4D4F-B353-E3C404BC2C5A}" type="parTrans" cxnId="{C839EE5E-3524-4500-B45B-D5FAADF676CC}">
      <dgm:prSet/>
      <dgm:spPr/>
      <dgm:t>
        <a:bodyPr/>
        <a:lstStyle/>
        <a:p>
          <a:endParaRPr lang="ru-RU"/>
        </a:p>
      </dgm:t>
    </dgm:pt>
    <dgm:pt modelId="{F9AF3C8B-5F38-4373-A07E-6CB498A133D6}" type="sibTrans" cxnId="{C839EE5E-3524-4500-B45B-D5FAADF676CC}">
      <dgm:prSet/>
      <dgm:spPr/>
      <dgm:t>
        <a:bodyPr/>
        <a:lstStyle/>
        <a:p>
          <a:endParaRPr lang="ru-RU"/>
        </a:p>
      </dgm:t>
    </dgm:pt>
    <dgm:pt modelId="{22B85F44-6622-48AE-A6D8-A4A2FFE816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академии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4643E-7364-4AEB-8F2E-4EFD861EC4EA}" type="parTrans" cxnId="{F1D43394-B738-4B26-86E5-E22069D81440}">
      <dgm:prSet/>
      <dgm:spPr/>
      <dgm:t>
        <a:bodyPr/>
        <a:lstStyle/>
        <a:p>
          <a:endParaRPr lang="ru-RU"/>
        </a:p>
      </dgm:t>
    </dgm:pt>
    <dgm:pt modelId="{4EEA1E00-3483-4544-91E5-C520E80BD360}" type="sibTrans" cxnId="{F1D43394-B738-4B26-86E5-E22069D81440}">
      <dgm:prSet/>
      <dgm:spPr/>
      <dgm:t>
        <a:bodyPr/>
        <a:lstStyle/>
        <a:p>
          <a:endParaRPr lang="ru-RU"/>
        </a:p>
      </dgm:t>
    </dgm:pt>
    <dgm:pt modelId="{D386DFE2-D774-4203-9012-6F21D427BBB0}">
      <dgm:prSet phldrT="[Текст]"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</a:rPr>
            <a:t>Профессиональные образовательные организации</a:t>
          </a:r>
          <a:endParaRPr lang="ru-RU" b="1" dirty="0">
            <a:solidFill>
              <a:srgbClr val="3333FF"/>
            </a:solidFill>
          </a:endParaRPr>
        </a:p>
      </dgm:t>
    </dgm:pt>
    <dgm:pt modelId="{741C3E31-98AF-4B16-9480-36284A65DECC}" type="parTrans" cxnId="{95B2C5E0-5E91-40CF-9EEC-8C43138942A7}">
      <dgm:prSet/>
      <dgm:spPr/>
      <dgm:t>
        <a:bodyPr/>
        <a:lstStyle/>
        <a:p>
          <a:endParaRPr lang="ru-RU"/>
        </a:p>
      </dgm:t>
    </dgm:pt>
    <dgm:pt modelId="{3F5EE96B-C77C-4AE5-929E-AF2BBEDD749E}" type="sibTrans" cxnId="{95B2C5E0-5E91-40CF-9EEC-8C43138942A7}">
      <dgm:prSet/>
      <dgm:spPr/>
      <dgm:t>
        <a:bodyPr/>
        <a:lstStyle/>
        <a:p>
          <a:endParaRPr lang="ru-RU"/>
        </a:p>
      </dgm:t>
    </dgm:pt>
    <dgm:pt modelId="{D10EE307-112A-43F5-BCAE-37AD2F6061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академий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FEC1F-BBB6-43C2-8780-E5C71FEF8873}" type="parTrans" cxnId="{416D6380-2E86-4ED2-AD40-1AED57E4F8AB}">
      <dgm:prSet/>
      <dgm:spPr/>
      <dgm:t>
        <a:bodyPr/>
        <a:lstStyle/>
        <a:p>
          <a:endParaRPr lang="ru-RU"/>
        </a:p>
      </dgm:t>
    </dgm:pt>
    <dgm:pt modelId="{F8C97C99-7E89-47DF-9A60-1EA1AD793D3D}" type="sibTrans" cxnId="{416D6380-2E86-4ED2-AD40-1AED57E4F8AB}">
      <dgm:prSet/>
      <dgm:spPr/>
      <dgm:t>
        <a:bodyPr/>
        <a:lstStyle/>
        <a:p>
          <a:endParaRPr lang="ru-RU"/>
        </a:p>
      </dgm:t>
    </dgm:pt>
    <dgm:pt modelId="{2F0037BE-9D75-45E6-B82C-C3D27D087558}" type="pres">
      <dgm:prSet presAssocID="{DF30169E-4B08-4539-B5ED-E3D4B5A356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86932B-1D51-4EF0-A54B-D7B4DA536DCF}" type="pres">
      <dgm:prSet presAssocID="{9C182299-E28A-4229-93BE-71182B212581}" presName="composite" presStyleCnt="0"/>
      <dgm:spPr/>
    </dgm:pt>
    <dgm:pt modelId="{A591EB8D-45C2-442F-A161-597E70DB3BA7}" type="pres">
      <dgm:prSet presAssocID="{9C182299-E28A-4229-93BE-71182B212581}" presName="bentUpArrow1" presStyleLbl="alignImgPlace1" presStyleIdx="0" presStyleCnt="2"/>
      <dgm:spPr/>
    </dgm:pt>
    <dgm:pt modelId="{38ADB7A0-51F1-405D-B6B3-D137250E84E9}" type="pres">
      <dgm:prSet presAssocID="{9C182299-E28A-4229-93BE-71182B21258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F14CC-7754-46DA-B457-9E525B59E47C}" type="pres">
      <dgm:prSet presAssocID="{9C182299-E28A-4229-93BE-71182B212581}" presName="ChildText" presStyleLbl="revTx" presStyleIdx="0" presStyleCnt="3" custScaleX="209276" custLinFactNeighborX="43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22136-8213-4747-BA51-F68235308DA0}" type="pres">
      <dgm:prSet presAssocID="{79AA2C7B-1F8C-41A9-9514-D2B88349869F}" presName="sibTrans" presStyleCnt="0"/>
      <dgm:spPr/>
    </dgm:pt>
    <dgm:pt modelId="{93CB4667-D59C-4CCF-BD70-8428982EC36A}" type="pres">
      <dgm:prSet presAssocID="{F0C461B3-A0C9-4026-AABC-39A42B4A3F0B}" presName="composite" presStyleCnt="0"/>
      <dgm:spPr/>
    </dgm:pt>
    <dgm:pt modelId="{0724C1CF-5682-4AE6-88A4-F428F6EC25EB}" type="pres">
      <dgm:prSet presAssocID="{F0C461B3-A0C9-4026-AABC-39A42B4A3F0B}" presName="bentUpArrow1" presStyleLbl="alignImgPlace1" presStyleIdx="1" presStyleCnt="2"/>
      <dgm:spPr/>
    </dgm:pt>
    <dgm:pt modelId="{C72EC08F-20F7-414F-9236-D32D47526247}" type="pres">
      <dgm:prSet presAssocID="{F0C461B3-A0C9-4026-AABC-39A42B4A3F0B}" presName="ParentText" presStyleLbl="node1" presStyleIdx="1" presStyleCnt="3" custLinFactY="10946" custLinFactNeighborX="9405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A04A9-89EF-4B3B-A7C3-26E460AC9E96}" type="pres">
      <dgm:prSet presAssocID="{F0C461B3-A0C9-4026-AABC-39A42B4A3F0B}" presName="ChildText" presStyleLbl="revTx" presStyleIdx="1" presStyleCnt="3" custScaleX="215832" custLinFactX="93469" custLinFactY="32503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D6DBD-C07C-4044-9766-E503FFE509D2}" type="pres">
      <dgm:prSet presAssocID="{F9AF3C8B-5F38-4373-A07E-6CB498A133D6}" presName="sibTrans" presStyleCnt="0"/>
      <dgm:spPr/>
    </dgm:pt>
    <dgm:pt modelId="{4FC36B5A-7754-4299-AB0A-B7EAD3615808}" type="pres">
      <dgm:prSet presAssocID="{D386DFE2-D774-4203-9012-6F21D427BBB0}" presName="composite" presStyleCnt="0"/>
      <dgm:spPr/>
    </dgm:pt>
    <dgm:pt modelId="{3FEB685F-3306-493A-A5DE-3963682715A0}" type="pres">
      <dgm:prSet presAssocID="{D386DFE2-D774-4203-9012-6F21D427BBB0}" presName="ParentText" presStyleLbl="node1" presStyleIdx="2" presStyleCnt="3" custLinFactX="-7934" custLinFactY="-170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055A6-C52C-424C-AC6B-53E399F15A93}" type="pres">
      <dgm:prSet presAssocID="{D386DFE2-D774-4203-9012-6F21D427BBB0}" presName="FinalChildText" presStyleLbl="revTx" presStyleIdx="2" presStyleCnt="3" custScaleX="175138" custLinFactY="-42034" custLinFactNeighborX="-8304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3A7DD-2DAE-4918-89C0-ED1704512178}" type="presOf" srcId="{D386DFE2-D774-4203-9012-6F21D427BBB0}" destId="{3FEB685F-3306-493A-A5DE-3963682715A0}" srcOrd="0" destOrd="0" presId="urn:microsoft.com/office/officeart/2005/8/layout/StepDownProcess"/>
    <dgm:cxn modelId="{F1D43394-B738-4B26-86E5-E22069D81440}" srcId="{F0C461B3-A0C9-4026-AABC-39A42B4A3F0B}" destId="{22B85F44-6622-48AE-A6D8-A4A2FFE81650}" srcOrd="0" destOrd="0" parTransId="{7914643E-7364-4AEB-8F2E-4EFD861EC4EA}" sibTransId="{4EEA1E00-3483-4544-91E5-C520E80BD360}"/>
    <dgm:cxn modelId="{C3E99755-E0C0-4686-9411-572FAB5C94F7}" type="presOf" srcId="{D10EE307-112A-43F5-BCAE-37AD2F606161}" destId="{F23055A6-C52C-424C-AC6B-53E399F15A93}" srcOrd="0" destOrd="0" presId="urn:microsoft.com/office/officeart/2005/8/layout/StepDownProcess"/>
    <dgm:cxn modelId="{5FF81136-3022-4617-B2C4-F45F35E08C57}" srcId="{9C182299-E28A-4229-93BE-71182B212581}" destId="{B5A8152F-15F2-4C74-8F45-FD032527C824}" srcOrd="0" destOrd="0" parTransId="{654021C3-56AA-4F85-8DD7-E375FE45DF92}" sibTransId="{21AD4B36-2481-47D4-9701-FA96B7A7C8C8}"/>
    <dgm:cxn modelId="{C839EE5E-3524-4500-B45B-D5FAADF676CC}" srcId="{DF30169E-4B08-4539-B5ED-E3D4B5A35643}" destId="{F0C461B3-A0C9-4026-AABC-39A42B4A3F0B}" srcOrd="1" destOrd="0" parTransId="{593A3EC5-B6D3-4D4F-B353-E3C404BC2C5A}" sibTransId="{F9AF3C8B-5F38-4373-A07E-6CB498A133D6}"/>
    <dgm:cxn modelId="{E7C5AD96-CA32-4A60-AE0F-305B9581C36E}" type="presOf" srcId="{F0C461B3-A0C9-4026-AABC-39A42B4A3F0B}" destId="{C72EC08F-20F7-414F-9236-D32D47526247}" srcOrd="0" destOrd="0" presId="urn:microsoft.com/office/officeart/2005/8/layout/StepDownProcess"/>
    <dgm:cxn modelId="{49B0C597-9510-429D-955D-AA00108F81C0}" type="presOf" srcId="{22B85F44-6622-48AE-A6D8-A4A2FFE81650}" destId="{691A04A9-89EF-4B3B-A7C3-26E460AC9E96}" srcOrd="0" destOrd="0" presId="urn:microsoft.com/office/officeart/2005/8/layout/StepDownProcess"/>
    <dgm:cxn modelId="{416D6380-2E86-4ED2-AD40-1AED57E4F8AB}" srcId="{D386DFE2-D774-4203-9012-6F21D427BBB0}" destId="{D10EE307-112A-43F5-BCAE-37AD2F606161}" srcOrd="0" destOrd="0" parTransId="{A03FEC1F-BBB6-43C2-8780-E5C71FEF8873}" sibTransId="{F8C97C99-7E89-47DF-9A60-1EA1AD793D3D}"/>
    <dgm:cxn modelId="{2BDD3C7E-059A-4DA0-A23D-53A9B975696B}" type="presOf" srcId="{9C182299-E28A-4229-93BE-71182B212581}" destId="{38ADB7A0-51F1-405D-B6B3-D137250E84E9}" srcOrd="0" destOrd="0" presId="urn:microsoft.com/office/officeart/2005/8/layout/StepDownProcess"/>
    <dgm:cxn modelId="{16646D64-82D4-4644-A9AB-49A01895100C}" type="presOf" srcId="{DF30169E-4B08-4539-B5ED-E3D4B5A35643}" destId="{2F0037BE-9D75-45E6-B82C-C3D27D087558}" srcOrd="0" destOrd="0" presId="urn:microsoft.com/office/officeart/2005/8/layout/StepDownProcess"/>
    <dgm:cxn modelId="{95B2C5E0-5E91-40CF-9EEC-8C43138942A7}" srcId="{DF30169E-4B08-4539-B5ED-E3D4B5A35643}" destId="{D386DFE2-D774-4203-9012-6F21D427BBB0}" srcOrd="2" destOrd="0" parTransId="{741C3E31-98AF-4B16-9480-36284A65DECC}" sibTransId="{3F5EE96B-C77C-4AE5-929E-AF2BBEDD749E}"/>
    <dgm:cxn modelId="{9A0F644A-4D3A-422C-8F7C-E4D508BCBC34}" type="presOf" srcId="{B5A8152F-15F2-4C74-8F45-FD032527C824}" destId="{7A5F14CC-7754-46DA-B457-9E525B59E47C}" srcOrd="0" destOrd="0" presId="urn:microsoft.com/office/officeart/2005/8/layout/StepDownProcess"/>
    <dgm:cxn modelId="{827B8DEF-9BF4-4409-88CE-C1E9DA7915DD}" srcId="{DF30169E-4B08-4539-B5ED-E3D4B5A35643}" destId="{9C182299-E28A-4229-93BE-71182B212581}" srcOrd="0" destOrd="0" parTransId="{40AB5257-CFAB-4337-AD31-A85761DD4136}" sibTransId="{79AA2C7B-1F8C-41A9-9514-D2B88349869F}"/>
    <dgm:cxn modelId="{60E1DF37-EA10-4A48-9407-B089A3509FEC}" type="presParOf" srcId="{2F0037BE-9D75-45E6-B82C-C3D27D087558}" destId="{8786932B-1D51-4EF0-A54B-D7B4DA536DCF}" srcOrd="0" destOrd="0" presId="urn:microsoft.com/office/officeart/2005/8/layout/StepDownProcess"/>
    <dgm:cxn modelId="{A0884F0B-C4DB-4E9C-8CD3-6AA15CE9DB37}" type="presParOf" srcId="{8786932B-1D51-4EF0-A54B-D7B4DA536DCF}" destId="{A591EB8D-45C2-442F-A161-597E70DB3BA7}" srcOrd="0" destOrd="0" presId="urn:microsoft.com/office/officeart/2005/8/layout/StepDownProcess"/>
    <dgm:cxn modelId="{1ECC6B5D-58BA-4923-A4FB-05AEA4269A7B}" type="presParOf" srcId="{8786932B-1D51-4EF0-A54B-D7B4DA536DCF}" destId="{38ADB7A0-51F1-405D-B6B3-D137250E84E9}" srcOrd="1" destOrd="0" presId="urn:microsoft.com/office/officeart/2005/8/layout/StepDownProcess"/>
    <dgm:cxn modelId="{AF7401C5-EB6E-418A-BCF4-8A39DA1B595D}" type="presParOf" srcId="{8786932B-1D51-4EF0-A54B-D7B4DA536DCF}" destId="{7A5F14CC-7754-46DA-B457-9E525B59E47C}" srcOrd="2" destOrd="0" presId="urn:microsoft.com/office/officeart/2005/8/layout/StepDownProcess"/>
    <dgm:cxn modelId="{3EBBA34C-6864-44C2-A3F3-1A89111097EF}" type="presParOf" srcId="{2F0037BE-9D75-45E6-B82C-C3D27D087558}" destId="{4BF22136-8213-4747-BA51-F68235308DA0}" srcOrd="1" destOrd="0" presId="urn:microsoft.com/office/officeart/2005/8/layout/StepDownProcess"/>
    <dgm:cxn modelId="{DA5F2DA0-61CE-4B1E-AA23-6B355CDC2CBA}" type="presParOf" srcId="{2F0037BE-9D75-45E6-B82C-C3D27D087558}" destId="{93CB4667-D59C-4CCF-BD70-8428982EC36A}" srcOrd="2" destOrd="0" presId="urn:microsoft.com/office/officeart/2005/8/layout/StepDownProcess"/>
    <dgm:cxn modelId="{3A1665EE-725F-4E92-9B54-E669E8CDEFE0}" type="presParOf" srcId="{93CB4667-D59C-4CCF-BD70-8428982EC36A}" destId="{0724C1CF-5682-4AE6-88A4-F428F6EC25EB}" srcOrd="0" destOrd="0" presId="urn:microsoft.com/office/officeart/2005/8/layout/StepDownProcess"/>
    <dgm:cxn modelId="{4742B6DC-AFB4-4969-A099-E5C3C0A4CFA0}" type="presParOf" srcId="{93CB4667-D59C-4CCF-BD70-8428982EC36A}" destId="{C72EC08F-20F7-414F-9236-D32D47526247}" srcOrd="1" destOrd="0" presId="urn:microsoft.com/office/officeart/2005/8/layout/StepDownProcess"/>
    <dgm:cxn modelId="{89F50E45-7B5E-4CA6-AE28-971FCD937FEE}" type="presParOf" srcId="{93CB4667-D59C-4CCF-BD70-8428982EC36A}" destId="{691A04A9-89EF-4B3B-A7C3-26E460AC9E96}" srcOrd="2" destOrd="0" presId="urn:microsoft.com/office/officeart/2005/8/layout/StepDownProcess"/>
    <dgm:cxn modelId="{B37BADEB-2049-4C13-9811-75BE0A3FCF98}" type="presParOf" srcId="{2F0037BE-9D75-45E6-B82C-C3D27D087558}" destId="{854D6DBD-C07C-4044-9766-E503FFE509D2}" srcOrd="3" destOrd="0" presId="urn:microsoft.com/office/officeart/2005/8/layout/StepDownProcess"/>
    <dgm:cxn modelId="{BF4E5E5C-A2F5-4C41-94F9-771C3D6BB234}" type="presParOf" srcId="{2F0037BE-9D75-45E6-B82C-C3D27D087558}" destId="{4FC36B5A-7754-4299-AB0A-B7EAD3615808}" srcOrd="4" destOrd="0" presId="urn:microsoft.com/office/officeart/2005/8/layout/StepDownProcess"/>
    <dgm:cxn modelId="{837BBAB9-1D3C-4A80-9A6F-21BC4CC63E18}" type="presParOf" srcId="{4FC36B5A-7754-4299-AB0A-B7EAD3615808}" destId="{3FEB685F-3306-493A-A5DE-3963682715A0}" srcOrd="0" destOrd="0" presId="urn:microsoft.com/office/officeart/2005/8/layout/StepDownProcess"/>
    <dgm:cxn modelId="{942070D0-76B1-47FE-B1D4-1A0FB9E07158}" type="presParOf" srcId="{4FC36B5A-7754-4299-AB0A-B7EAD3615808}" destId="{F23055A6-C52C-424C-AC6B-53E399F15A9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EFEBD-4452-4B84-9DCA-099E2E34E5F7}" type="doc">
      <dgm:prSet loTypeId="urn:microsoft.com/office/officeart/2005/8/layout/pyramid2" loCatId="list" qsTypeId="urn:microsoft.com/office/officeart/2005/8/quickstyle/simple1" qsCatId="simple" csTypeId="urn:microsoft.com/office/officeart/2005/8/colors/accent1_1" csCatId="accent1" phldr="1"/>
      <dgm:spPr/>
    </dgm:pt>
    <dgm:pt modelId="{ED3A8FBC-E848-4ACA-A167-5C0D36BBA5A6}">
      <dgm:prSet phldrT="[Текст]"/>
      <dgm:spPr/>
      <dgm:t>
        <a:bodyPr/>
        <a:lstStyle/>
        <a:p>
          <a:r>
            <a:rPr lang="ru-RU" dirty="0" smtClean="0">
              <a:solidFill>
                <a:srgbClr val="3333FF"/>
              </a:solidFill>
            </a:rPr>
            <a:t>Профильное образование</a:t>
          </a:r>
          <a:endParaRPr lang="ru-RU" dirty="0">
            <a:solidFill>
              <a:srgbClr val="3333FF"/>
            </a:solidFill>
          </a:endParaRPr>
        </a:p>
      </dgm:t>
    </dgm:pt>
    <dgm:pt modelId="{01985DA6-CD6D-44E5-B5E3-96A9348F238B}" type="parTrans" cxnId="{0ADDC309-05DA-4C66-9024-21DBA8A86F2A}">
      <dgm:prSet/>
      <dgm:spPr/>
      <dgm:t>
        <a:bodyPr/>
        <a:lstStyle/>
        <a:p>
          <a:endParaRPr lang="ru-RU"/>
        </a:p>
      </dgm:t>
    </dgm:pt>
    <dgm:pt modelId="{C16B9CA6-0086-483F-9FCA-750F771EC0D2}" type="sibTrans" cxnId="{0ADDC309-05DA-4C66-9024-21DBA8A86F2A}">
      <dgm:prSet/>
      <dgm:spPr/>
      <dgm:t>
        <a:bodyPr/>
        <a:lstStyle/>
        <a:p>
          <a:endParaRPr lang="ru-RU"/>
        </a:p>
      </dgm:t>
    </dgm:pt>
    <dgm:pt modelId="{67C9A14E-5B95-43C0-931B-741703CB647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3333FF"/>
              </a:solidFill>
            </a:rPr>
            <a:t>Предпрофессиональная подготовка</a:t>
          </a:r>
          <a:endParaRPr lang="ru-RU" sz="1800" dirty="0">
            <a:solidFill>
              <a:srgbClr val="3333FF"/>
            </a:solidFill>
          </a:endParaRPr>
        </a:p>
      </dgm:t>
    </dgm:pt>
    <dgm:pt modelId="{2D816B33-E6D6-425F-B84C-34BD3ADDDBFE}" type="parTrans" cxnId="{AD6E2DD2-4B07-43DB-A471-1FB1B0A605D2}">
      <dgm:prSet/>
      <dgm:spPr/>
      <dgm:t>
        <a:bodyPr/>
        <a:lstStyle/>
        <a:p>
          <a:endParaRPr lang="ru-RU"/>
        </a:p>
      </dgm:t>
    </dgm:pt>
    <dgm:pt modelId="{57545999-57FA-45C6-B4FC-83B2F54ED344}" type="sibTrans" cxnId="{AD6E2DD2-4B07-43DB-A471-1FB1B0A605D2}">
      <dgm:prSet/>
      <dgm:spPr/>
      <dgm:t>
        <a:bodyPr/>
        <a:lstStyle/>
        <a:p>
          <a:endParaRPr lang="ru-RU"/>
        </a:p>
      </dgm:t>
    </dgm:pt>
    <dgm:pt modelId="{6E707456-DC44-45C0-916B-8446693E172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3333FF"/>
              </a:solidFill>
            </a:rPr>
            <a:t>самоопределение</a:t>
          </a:r>
          <a:endParaRPr lang="ru-RU" sz="2400" dirty="0">
            <a:solidFill>
              <a:srgbClr val="3333FF"/>
            </a:solidFill>
          </a:endParaRPr>
        </a:p>
      </dgm:t>
    </dgm:pt>
    <dgm:pt modelId="{5A67178C-72D9-490A-AF8B-D8160315FF8B}" type="parTrans" cxnId="{699C6FDF-3F98-4B4B-B421-0806C3589788}">
      <dgm:prSet/>
      <dgm:spPr/>
      <dgm:t>
        <a:bodyPr/>
        <a:lstStyle/>
        <a:p>
          <a:endParaRPr lang="ru-RU"/>
        </a:p>
      </dgm:t>
    </dgm:pt>
    <dgm:pt modelId="{84B0E3D9-9294-4C0D-A9B9-E43834468DFF}" type="sibTrans" cxnId="{699C6FDF-3F98-4B4B-B421-0806C3589788}">
      <dgm:prSet/>
      <dgm:spPr/>
      <dgm:t>
        <a:bodyPr/>
        <a:lstStyle/>
        <a:p>
          <a:endParaRPr lang="ru-RU"/>
        </a:p>
      </dgm:t>
    </dgm:pt>
    <dgm:pt modelId="{C2674F45-ECE1-48CD-83EB-A6F07A665B2A}" type="pres">
      <dgm:prSet presAssocID="{278EFEBD-4452-4B84-9DCA-099E2E34E5F7}" presName="compositeShape" presStyleCnt="0">
        <dgm:presLayoutVars>
          <dgm:dir/>
          <dgm:resizeHandles/>
        </dgm:presLayoutVars>
      </dgm:prSet>
      <dgm:spPr/>
    </dgm:pt>
    <dgm:pt modelId="{5714D83F-5586-4744-B5A4-13DF3B517BC7}" type="pres">
      <dgm:prSet presAssocID="{278EFEBD-4452-4B84-9DCA-099E2E34E5F7}" presName="pyramid" presStyleLbl="node1" presStyleIdx="0" presStyleCnt="1"/>
      <dgm:spPr/>
    </dgm:pt>
    <dgm:pt modelId="{A3CEC2B2-9FBD-4BD0-B646-DA8F78D7A907}" type="pres">
      <dgm:prSet presAssocID="{278EFEBD-4452-4B84-9DCA-099E2E34E5F7}" presName="theList" presStyleCnt="0"/>
      <dgm:spPr/>
    </dgm:pt>
    <dgm:pt modelId="{1E50DC91-FD47-49D3-970F-93A1A6FDD7F9}" type="pres">
      <dgm:prSet presAssocID="{ED3A8FBC-E848-4ACA-A167-5C0D36BBA5A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5CCB0-CEF3-4B3A-B7C1-EDBDFBD284E7}" type="pres">
      <dgm:prSet presAssocID="{ED3A8FBC-E848-4ACA-A167-5C0D36BBA5A6}" presName="aSpace" presStyleCnt="0"/>
      <dgm:spPr/>
    </dgm:pt>
    <dgm:pt modelId="{8A6E111D-0D95-43A8-8262-EE33FCAA0F42}" type="pres">
      <dgm:prSet presAssocID="{67C9A14E-5B95-43C0-931B-741703CB6479}" presName="aNode" presStyleLbl="fgAcc1" presStyleIdx="1" presStyleCnt="3" custLinFactNeighborX="-1269" custLinFactNeighborY="-7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FA9-E0E6-4836-8542-04DFCDAC9E66}" type="pres">
      <dgm:prSet presAssocID="{67C9A14E-5B95-43C0-931B-741703CB6479}" presName="aSpace" presStyleCnt="0"/>
      <dgm:spPr/>
    </dgm:pt>
    <dgm:pt modelId="{ED63A52C-1B8C-4929-A920-E55A1CAF2BC7}" type="pres">
      <dgm:prSet presAssocID="{6E707456-DC44-45C0-916B-8446693E172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5A3B6-B942-40CA-BCD9-C8360207FCDF}" type="pres">
      <dgm:prSet presAssocID="{6E707456-DC44-45C0-916B-8446693E172F}" presName="aSpace" presStyleCnt="0"/>
      <dgm:spPr/>
    </dgm:pt>
  </dgm:ptLst>
  <dgm:cxnLst>
    <dgm:cxn modelId="{0ADDC309-05DA-4C66-9024-21DBA8A86F2A}" srcId="{278EFEBD-4452-4B84-9DCA-099E2E34E5F7}" destId="{ED3A8FBC-E848-4ACA-A167-5C0D36BBA5A6}" srcOrd="0" destOrd="0" parTransId="{01985DA6-CD6D-44E5-B5E3-96A9348F238B}" sibTransId="{C16B9CA6-0086-483F-9FCA-750F771EC0D2}"/>
    <dgm:cxn modelId="{AD6E2DD2-4B07-43DB-A471-1FB1B0A605D2}" srcId="{278EFEBD-4452-4B84-9DCA-099E2E34E5F7}" destId="{67C9A14E-5B95-43C0-931B-741703CB6479}" srcOrd="1" destOrd="0" parTransId="{2D816B33-E6D6-425F-B84C-34BD3ADDDBFE}" sibTransId="{57545999-57FA-45C6-B4FC-83B2F54ED344}"/>
    <dgm:cxn modelId="{73DB35F6-EB1A-4D80-A1DD-72EC94DEFE02}" type="presOf" srcId="{6E707456-DC44-45C0-916B-8446693E172F}" destId="{ED63A52C-1B8C-4929-A920-E55A1CAF2BC7}" srcOrd="0" destOrd="0" presId="urn:microsoft.com/office/officeart/2005/8/layout/pyramid2"/>
    <dgm:cxn modelId="{29F3C635-C527-4687-9EDD-F0F102CF9C45}" type="presOf" srcId="{ED3A8FBC-E848-4ACA-A167-5C0D36BBA5A6}" destId="{1E50DC91-FD47-49D3-970F-93A1A6FDD7F9}" srcOrd="0" destOrd="0" presId="urn:microsoft.com/office/officeart/2005/8/layout/pyramid2"/>
    <dgm:cxn modelId="{699C6FDF-3F98-4B4B-B421-0806C3589788}" srcId="{278EFEBD-4452-4B84-9DCA-099E2E34E5F7}" destId="{6E707456-DC44-45C0-916B-8446693E172F}" srcOrd="2" destOrd="0" parTransId="{5A67178C-72D9-490A-AF8B-D8160315FF8B}" sibTransId="{84B0E3D9-9294-4C0D-A9B9-E43834468DFF}"/>
    <dgm:cxn modelId="{1179E805-EE3C-4790-9DE4-5B21DB9594A3}" type="presOf" srcId="{278EFEBD-4452-4B84-9DCA-099E2E34E5F7}" destId="{C2674F45-ECE1-48CD-83EB-A6F07A665B2A}" srcOrd="0" destOrd="0" presId="urn:microsoft.com/office/officeart/2005/8/layout/pyramid2"/>
    <dgm:cxn modelId="{101DF07F-2A8B-414D-A8A0-EF7ABCD89B6B}" type="presOf" srcId="{67C9A14E-5B95-43C0-931B-741703CB6479}" destId="{8A6E111D-0D95-43A8-8262-EE33FCAA0F42}" srcOrd="0" destOrd="0" presId="urn:microsoft.com/office/officeart/2005/8/layout/pyramid2"/>
    <dgm:cxn modelId="{37E2C82F-EAB2-46D8-92C5-704BE130B0BE}" type="presParOf" srcId="{C2674F45-ECE1-48CD-83EB-A6F07A665B2A}" destId="{5714D83F-5586-4744-B5A4-13DF3B517BC7}" srcOrd="0" destOrd="0" presId="urn:microsoft.com/office/officeart/2005/8/layout/pyramid2"/>
    <dgm:cxn modelId="{A193425B-B583-400C-8F20-AFC98FD3EDA7}" type="presParOf" srcId="{C2674F45-ECE1-48CD-83EB-A6F07A665B2A}" destId="{A3CEC2B2-9FBD-4BD0-B646-DA8F78D7A907}" srcOrd="1" destOrd="0" presId="urn:microsoft.com/office/officeart/2005/8/layout/pyramid2"/>
    <dgm:cxn modelId="{49D4FF0C-9C8E-4CFE-93A1-FC7A95DB4A2C}" type="presParOf" srcId="{A3CEC2B2-9FBD-4BD0-B646-DA8F78D7A907}" destId="{1E50DC91-FD47-49D3-970F-93A1A6FDD7F9}" srcOrd="0" destOrd="0" presId="urn:microsoft.com/office/officeart/2005/8/layout/pyramid2"/>
    <dgm:cxn modelId="{38D00125-FDFF-4B1F-86EE-14593D20BD45}" type="presParOf" srcId="{A3CEC2B2-9FBD-4BD0-B646-DA8F78D7A907}" destId="{FA55CCB0-CEF3-4B3A-B7C1-EDBDFBD284E7}" srcOrd="1" destOrd="0" presId="urn:microsoft.com/office/officeart/2005/8/layout/pyramid2"/>
    <dgm:cxn modelId="{D9624D92-FF84-4E6A-A195-837B9DC98F24}" type="presParOf" srcId="{A3CEC2B2-9FBD-4BD0-B646-DA8F78D7A907}" destId="{8A6E111D-0D95-43A8-8262-EE33FCAA0F42}" srcOrd="2" destOrd="0" presId="urn:microsoft.com/office/officeart/2005/8/layout/pyramid2"/>
    <dgm:cxn modelId="{7660BC6B-D21A-441B-8591-59F234B716AA}" type="presParOf" srcId="{A3CEC2B2-9FBD-4BD0-B646-DA8F78D7A907}" destId="{F844FFA9-E0E6-4836-8542-04DFCDAC9E66}" srcOrd="3" destOrd="0" presId="urn:microsoft.com/office/officeart/2005/8/layout/pyramid2"/>
    <dgm:cxn modelId="{9E694EE2-756C-438E-B3AD-5006BEB05411}" type="presParOf" srcId="{A3CEC2B2-9FBD-4BD0-B646-DA8F78D7A907}" destId="{ED63A52C-1B8C-4929-A920-E55A1CAF2BC7}" srcOrd="4" destOrd="0" presId="urn:microsoft.com/office/officeart/2005/8/layout/pyramid2"/>
    <dgm:cxn modelId="{C27D850F-AB9D-4E1F-A371-EBF3AA0BD91B}" type="presParOf" srcId="{A3CEC2B2-9FBD-4BD0-B646-DA8F78D7A907}" destId="{DD65A3B6-B942-40CA-BCD9-C8360207FCD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85566-F9DC-4E89-BD95-833481249274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27F533-041A-4EE7-B090-9790F9846580}">
      <dgm:prSet phldrT="[Текст]"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</a:rPr>
            <a:t>Губернаторский лицей № 101</a:t>
          </a:r>
          <a:endParaRPr lang="ru-RU" dirty="0"/>
        </a:p>
      </dgm:t>
    </dgm:pt>
    <dgm:pt modelId="{7A80A2C3-F51B-4821-AF04-44AF1D5539BB}" type="parTrans" cxnId="{74CCCEE4-B741-456E-94EB-65A1C7B86343}">
      <dgm:prSet/>
      <dgm:spPr/>
      <dgm:t>
        <a:bodyPr/>
        <a:lstStyle/>
        <a:p>
          <a:endParaRPr lang="ru-RU"/>
        </a:p>
      </dgm:t>
    </dgm:pt>
    <dgm:pt modelId="{497238BC-762E-4610-884D-F937DF343FFA}" type="sibTrans" cxnId="{74CCCEE4-B741-456E-94EB-65A1C7B86343}">
      <dgm:prSet/>
      <dgm:spPr/>
      <dgm:t>
        <a:bodyPr/>
        <a:lstStyle/>
        <a:p>
          <a:endParaRPr lang="ru-RU"/>
        </a:p>
      </dgm:t>
    </dgm:pt>
    <dgm:pt modelId="{234DAF1C-B3EC-4828-AB4D-BE526048EBFE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Предпрофильное</a:t>
          </a:r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профильное обучение</a:t>
          </a:r>
          <a:endParaRPr lang="ru-RU" sz="1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ECC31-100B-47F9-9764-71E011D0C0DD}" type="parTrans" cxnId="{C0F8FC75-CE0A-4DA6-BD21-6EB217C2D9EF}">
      <dgm:prSet/>
      <dgm:spPr/>
      <dgm:t>
        <a:bodyPr/>
        <a:lstStyle/>
        <a:p>
          <a:endParaRPr lang="ru-RU"/>
        </a:p>
      </dgm:t>
    </dgm:pt>
    <dgm:pt modelId="{AC54C360-9EFC-4F73-B4A4-71F6312FF212}" type="sibTrans" cxnId="{C0F8FC75-CE0A-4DA6-BD21-6EB217C2D9EF}">
      <dgm:prSet/>
      <dgm:spPr/>
      <dgm:t>
        <a:bodyPr/>
        <a:lstStyle/>
        <a:p>
          <a:endParaRPr lang="ru-RU"/>
        </a:p>
      </dgm:t>
    </dgm:pt>
    <dgm:pt modelId="{8DC1F230-B3BC-42E2-9A3B-D5BACAB6720C}">
      <dgm:prSet phldrT="[Текст]"/>
      <dgm:spPr/>
      <dgm:t>
        <a:bodyPr/>
        <a:lstStyle/>
        <a:p>
          <a:r>
            <a:rPr lang="ru-RU" b="1" dirty="0" smtClean="0">
              <a:solidFill>
                <a:srgbClr val="3333FF"/>
              </a:solidFill>
            </a:rPr>
            <a:t>Губернаторский лицей № 101</a:t>
          </a:r>
          <a:endParaRPr lang="ru-RU" dirty="0"/>
        </a:p>
      </dgm:t>
    </dgm:pt>
    <dgm:pt modelId="{1293DD4F-35B6-4517-AACD-5A8B3892BD89}" type="parTrans" cxnId="{E198628D-388F-45DB-9D83-289577A5333D}">
      <dgm:prSet/>
      <dgm:spPr/>
      <dgm:t>
        <a:bodyPr/>
        <a:lstStyle/>
        <a:p>
          <a:endParaRPr lang="ru-RU"/>
        </a:p>
      </dgm:t>
    </dgm:pt>
    <dgm:pt modelId="{7EE0AFE1-485D-42CF-92C5-29484021975A}" type="sibTrans" cxnId="{E198628D-388F-45DB-9D83-289577A5333D}">
      <dgm:prSet/>
      <dgm:spPr/>
      <dgm:t>
        <a:bodyPr/>
        <a:lstStyle/>
        <a:p>
          <a:endParaRPr lang="ru-RU"/>
        </a:p>
      </dgm:t>
    </dgm:pt>
    <dgm:pt modelId="{85E5B361-D87D-41BE-954C-1B3A5F91B28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полного дня</a:t>
          </a:r>
          <a:endParaRPr lang="ru-RU" sz="1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470FE-EB3B-4CD2-821B-CB53F29A81A2}" type="parTrans" cxnId="{4EABC79D-6FDB-4BDD-9EF5-A09A4B12B0C1}">
      <dgm:prSet/>
      <dgm:spPr/>
      <dgm:t>
        <a:bodyPr/>
        <a:lstStyle/>
        <a:p>
          <a:endParaRPr lang="ru-RU"/>
        </a:p>
      </dgm:t>
    </dgm:pt>
    <dgm:pt modelId="{4F011189-6405-4A20-84FF-C8F07B0D73B4}" type="sibTrans" cxnId="{4EABC79D-6FDB-4BDD-9EF5-A09A4B12B0C1}">
      <dgm:prSet/>
      <dgm:spPr/>
      <dgm:t>
        <a:bodyPr/>
        <a:lstStyle/>
        <a:p>
          <a:endParaRPr lang="ru-RU"/>
        </a:p>
      </dgm:t>
    </dgm:pt>
    <dgm:pt modelId="{20589321-B88B-4462-97FC-11CA7C37A66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Губернаторский лицей № 101</a:t>
          </a:r>
          <a:endParaRPr lang="ru-RU" dirty="0">
            <a:solidFill>
              <a:schemeClr val="bg1"/>
            </a:solidFill>
          </a:endParaRPr>
        </a:p>
      </dgm:t>
    </dgm:pt>
    <dgm:pt modelId="{FB615650-CAC9-4AA0-A5BB-5328E0431588}" type="parTrans" cxnId="{DC6D280A-E938-4B7D-A4F8-FF3AD92CAF88}">
      <dgm:prSet/>
      <dgm:spPr/>
      <dgm:t>
        <a:bodyPr/>
        <a:lstStyle/>
        <a:p>
          <a:endParaRPr lang="ru-RU"/>
        </a:p>
      </dgm:t>
    </dgm:pt>
    <dgm:pt modelId="{CA661A16-4015-4548-9E02-987A2B639BF1}" type="sibTrans" cxnId="{DC6D280A-E938-4B7D-A4F8-FF3AD92CAF88}">
      <dgm:prSet/>
      <dgm:spPr/>
      <dgm:t>
        <a:bodyPr/>
        <a:lstStyle/>
        <a:p>
          <a:endParaRPr lang="ru-RU"/>
        </a:p>
      </dgm:t>
    </dgm:pt>
    <dgm:pt modelId="{17EE702D-1C01-469F-9516-C549D2DFFFD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образование</a:t>
          </a:r>
          <a:endParaRPr lang="ru-RU" sz="1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8D00A-7D49-465B-A56B-FCDF50CCE799}" type="parTrans" cxnId="{ABA5171A-FA68-46E4-A808-D9C3B4307DD5}">
      <dgm:prSet/>
      <dgm:spPr/>
      <dgm:t>
        <a:bodyPr/>
        <a:lstStyle/>
        <a:p>
          <a:endParaRPr lang="ru-RU"/>
        </a:p>
      </dgm:t>
    </dgm:pt>
    <dgm:pt modelId="{2CAC96E1-CC69-414A-AC60-20394089C767}" type="sibTrans" cxnId="{ABA5171A-FA68-46E4-A808-D9C3B4307DD5}">
      <dgm:prSet/>
      <dgm:spPr/>
      <dgm:t>
        <a:bodyPr/>
        <a:lstStyle/>
        <a:p>
          <a:endParaRPr lang="ru-RU"/>
        </a:p>
      </dgm:t>
    </dgm:pt>
    <dgm:pt modelId="{942A33FE-2A0A-4B5D-974C-A2395B6BC163}" type="pres">
      <dgm:prSet presAssocID="{C0885566-F9DC-4E89-BD95-8334812492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9648F-1A17-4514-9A19-A7FF8BE0F065}" type="pres">
      <dgm:prSet presAssocID="{C0885566-F9DC-4E89-BD95-833481249274}" presName="tSp" presStyleCnt="0"/>
      <dgm:spPr/>
    </dgm:pt>
    <dgm:pt modelId="{AB9434B2-2C81-4546-98DC-496D758103BD}" type="pres">
      <dgm:prSet presAssocID="{C0885566-F9DC-4E89-BD95-833481249274}" presName="bSp" presStyleCnt="0"/>
      <dgm:spPr/>
    </dgm:pt>
    <dgm:pt modelId="{3C5ACCD8-07E2-49B4-8989-05DBF49A2834}" type="pres">
      <dgm:prSet presAssocID="{C0885566-F9DC-4E89-BD95-833481249274}" presName="process" presStyleCnt="0"/>
      <dgm:spPr/>
    </dgm:pt>
    <dgm:pt modelId="{377C8969-342D-46C2-B4E7-008B9EC743F2}" type="pres">
      <dgm:prSet presAssocID="{1027F533-041A-4EE7-B090-9790F9846580}" presName="composite1" presStyleCnt="0"/>
      <dgm:spPr/>
    </dgm:pt>
    <dgm:pt modelId="{4A1B9A6F-A642-48A2-9EAE-2A27F18A1ECF}" type="pres">
      <dgm:prSet presAssocID="{1027F533-041A-4EE7-B090-9790F9846580}" presName="dummyNode1" presStyleLbl="node1" presStyleIdx="0" presStyleCnt="3"/>
      <dgm:spPr/>
    </dgm:pt>
    <dgm:pt modelId="{C6B04F05-346E-473C-A9AF-91FDD1363744}" type="pres">
      <dgm:prSet presAssocID="{1027F533-041A-4EE7-B090-9790F9846580}" presName="childNode1" presStyleLbl="bgAcc1" presStyleIdx="0" presStyleCnt="3" custScaleX="149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843C-C041-4868-A5F9-336D0E2FB02C}" type="pres">
      <dgm:prSet presAssocID="{1027F533-041A-4EE7-B090-9790F984658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D270E-8498-46C8-B509-DB8AFE067E78}" type="pres">
      <dgm:prSet presAssocID="{1027F533-041A-4EE7-B090-9790F984658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6967-EB51-4E4A-B3F2-DC383B9F3C68}" type="pres">
      <dgm:prSet presAssocID="{1027F533-041A-4EE7-B090-9790F9846580}" presName="connSite1" presStyleCnt="0"/>
      <dgm:spPr/>
    </dgm:pt>
    <dgm:pt modelId="{015483CB-0DA5-4E1D-81A8-4C4A386261D1}" type="pres">
      <dgm:prSet presAssocID="{497238BC-762E-4610-884D-F937DF343FFA}" presName="Name9" presStyleLbl="sibTrans2D1" presStyleIdx="0" presStyleCnt="2"/>
      <dgm:spPr/>
      <dgm:t>
        <a:bodyPr/>
        <a:lstStyle/>
        <a:p>
          <a:endParaRPr lang="ru-RU"/>
        </a:p>
      </dgm:t>
    </dgm:pt>
    <dgm:pt modelId="{18470920-7250-4D74-9EB9-0F91A12FBD61}" type="pres">
      <dgm:prSet presAssocID="{8DC1F230-B3BC-42E2-9A3B-D5BACAB6720C}" presName="composite2" presStyleCnt="0"/>
      <dgm:spPr/>
    </dgm:pt>
    <dgm:pt modelId="{4B815CEB-DD39-4CDF-8527-B0173C9B3142}" type="pres">
      <dgm:prSet presAssocID="{8DC1F230-B3BC-42E2-9A3B-D5BACAB6720C}" presName="dummyNode2" presStyleLbl="node1" presStyleIdx="0" presStyleCnt="3"/>
      <dgm:spPr/>
    </dgm:pt>
    <dgm:pt modelId="{1F26246B-7557-4BA4-9FF7-8AA9DF054EF9}" type="pres">
      <dgm:prSet presAssocID="{8DC1F230-B3BC-42E2-9A3B-D5BACAB6720C}" presName="childNode2" presStyleLbl="bgAcc1" presStyleIdx="1" presStyleCnt="3" custScaleX="13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DDCE8-5152-4217-B52C-05A1D911C80F}" type="pres">
      <dgm:prSet presAssocID="{8DC1F230-B3BC-42E2-9A3B-D5BACAB6720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99EB-C531-4332-B5A1-3614C497F21F}" type="pres">
      <dgm:prSet presAssocID="{8DC1F230-B3BC-42E2-9A3B-D5BACAB6720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CF8F5-9169-4379-96A5-785F30203FE3}" type="pres">
      <dgm:prSet presAssocID="{8DC1F230-B3BC-42E2-9A3B-D5BACAB6720C}" presName="connSite2" presStyleCnt="0"/>
      <dgm:spPr/>
    </dgm:pt>
    <dgm:pt modelId="{7810F525-922C-4124-B8A4-72305B006CE8}" type="pres">
      <dgm:prSet presAssocID="{7EE0AFE1-485D-42CF-92C5-29484021975A}" presName="Name18" presStyleLbl="sibTrans2D1" presStyleIdx="1" presStyleCnt="2"/>
      <dgm:spPr/>
      <dgm:t>
        <a:bodyPr/>
        <a:lstStyle/>
        <a:p>
          <a:endParaRPr lang="ru-RU"/>
        </a:p>
      </dgm:t>
    </dgm:pt>
    <dgm:pt modelId="{B2906258-AEFD-4627-B092-D9C89B580549}" type="pres">
      <dgm:prSet presAssocID="{20589321-B88B-4462-97FC-11CA7C37A66C}" presName="composite1" presStyleCnt="0"/>
      <dgm:spPr/>
    </dgm:pt>
    <dgm:pt modelId="{9E1B3A88-AE92-4E60-98C1-4CE789AADD90}" type="pres">
      <dgm:prSet presAssocID="{20589321-B88B-4462-97FC-11CA7C37A66C}" presName="dummyNode1" presStyleLbl="node1" presStyleIdx="1" presStyleCnt="3"/>
      <dgm:spPr/>
    </dgm:pt>
    <dgm:pt modelId="{6CFE95C2-0286-4CAC-99B9-10DDCED73DC0}" type="pres">
      <dgm:prSet presAssocID="{20589321-B88B-4462-97FC-11CA7C37A66C}" presName="childNode1" presStyleLbl="bgAcc1" presStyleIdx="2" presStyleCnt="3" custScaleX="12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57978-D098-444E-8EFB-3CF861EA5F5E}" type="pres">
      <dgm:prSet presAssocID="{20589321-B88B-4462-97FC-11CA7C37A66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957B-30E0-4075-93D5-230DE4247856}" type="pres">
      <dgm:prSet presAssocID="{20589321-B88B-4462-97FC-11CA7C37A66C}" presName="parentNode1" presStyleLbl="node1" presStyleIdx="2" presStyleCnt="3" custLinFactNeighborX="-398" custLinFactNeighborY="3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2A2B1-01E0-4393-B6D8-C3687B880C3C}" type="pres">
      <dgm:prSet presAssocID="{20589321-B88B-4462-97FC-11CA7C37A66C}" presName="connSite1" presStyleCnt="0"/>
      <dgm:spPr/>
    </dgm:pt>
  </dgm:ptLst>
  <dgm:cxnLst>
    <dgm:cxn modelId="{2721C8B9-CEED-4DE4-AD5D-0940E938AF41}" type="presOf" srcId="{C0885566-F9DC-4E89-BD95-833481249274}" destId="{942A33FE-2A0A-4B5D-974C-A2395B6BC163}" srcOrd="0" destOrd="0" presId="urn:microsoft.com/office/officeart/2005/8/layout/hProcess4"/>
    <dgm:cxn modelId="{C0F8FC75-CE0A-4DA6-BD21-6EB217C2D9EF}" srcId="{1027F533-041A-4EE7-B090-9790F9846580}" destId="{234DAF1C-B3EC-4828-AB4D-BE526048EBFE}" srcOrd="0" destOrd="0" parTransId="{F28ECC31-100B-47F9-9764-71E011D0C0DD}" sibTransId="{AC54C360-9EFC-4F73-B4A4-71F6312FF212}"/>
    <dgm:cxn modelId="{1650761D-1244-4D54-84C7-226583FC13C0}" type="presOf" srcId="{17EE702D-1C01-469F-9516-C549D2DFFFD0}" destId="{6CFE95C2-0286-4CAC-99B9-10DDCED73DC0}" srcOrd="0" destOrd="0" presId="urn:microsoft.com/office/officeart/2005/8/layout/hProcess4"/>
    <dgm:cxn modelId="{4CC9B4B7-9493-4E35-BFCA-668A2A514425}" type="presOf" srcId="{234DAF1C-B3EC-4828-AB4D-BE526048EBFE}" destId="{C6B04F05-346E-473C-A9AF-91FDD1363744}" srcOrd="0" destOrd="0" presId="urn:microsoft.com/office/officeart/2005/8/layout/hProcess4"/>
    <dgm:cxn modelId="{ABA5171A-FA68-46E4-A808-D9C3B4307DD5}" srcId="{20589321-B88B-4462-97FC-11CA7C37A66C}" destId="{17EE702D-1C01-469F-9516-C549D2DFFFD0}" srcOrd="0" destOrd="0" parTransId="{0B18D00A-7D49-465B-A56B-FCDF50CCE799}" sibTransId="{2CAC96E1-CC69-414A-AC60-20394089C767}"/>
    <dgm:cxn modelId="{267BC4EE-8A4B-47BC-B0E9-3F4B88171799}" type="presOf" srcId="{234DAF1C-B3EC-4828-AB4D-BE526048EBFE}" destId="{569A843C-C041-4868-A5F9-336D0E2FB02C}" srcOrd="1" destOrd="0" presId="urn:microsoft.com/office/officeart/2005/8/layout/hProcess4"/>
    <dgm:cxn modelId="{F739FC94-EA0D-4CB2-8207-A02BD6558FFD}" type="presOf" srcId="{7EE0AFE1-485D-42CF-92C5-29484021975A}" destId="{7810F525-922C-4124-B8A4-72305B006CE8}" srcOrd="0" destOrd="0" presId="urn:microsoft.com/office/officeart/2005/8/layout/hProcess4"/>
    <dgm:cxn modelId="{F04EDA64-8F17-462A-8B8B-995C0CF57EF2}" type="presOf" srcId="{497238BC-762E-4610-884D-F937DF343FFA}" destId="{015483CB-0DA5-4E1D-81A8-4C4A386261D1}" srcOrd="0" destOrd="0" presId="urn:microsoft.com/office/officeart/2005/8/layout/hProcess4"/>
    <dgm:cxn modelId="{C219D4FF-6652-482B-B822-76524D4E71B3}" type="presOf" srcId="{20589321-B88B-4462-97FC-11CA7C37A66C}" destId="{5204957B-30E0-4075-93D5-230DE4247856}" srcOrd="0" destOrd="0" presId="urn:microsoft.com/office/officeart/2005/8/layout/hProcess4"/>
    <dgm:cxn modelId="{74CCCEE4-B741-456E-94EB-65A1C7B86343}" srcId="{C0885566-F9DC-4E89-BD95-833481249274}" destId="{1027F533-041A-4EE7-B090-9790F9846580}" srcOrd="0" destOrd="0" parTransId="{7A80A2C3-F51B-4821-AF04-44AF1D5539BB}" sibTransId="{497238BC-762E-4610-884D-F937DF343FFA}"/>
    <dgm:cxn modelId="{86720742-F878-41CE-951C-A79D87A97A47}" type="presOf" srcId="{1027F533-041A-4EE7-B090-9790F9846580}" destId="{D36D270E-8498-46C8-B509-DB8AFE067E78}" srcOrd="0" destOrd="0" presId="urn:microsoft.com/office/officeart/2005/8/layout/hProcess4"/>
    <dgm:cxn modelId="{DC6D280A-E938-4B7D-A4F8-FF3AD92CAF88}" srcId="{C0885566-F9DC-4E89-BD95-833481249274}" destId="{20589321-B88B-4462-97FC-11CA7C37A66C}" srcOrd="2" destOrd="0" parTransId="{FB615650-CAC9-4AA0-A5BB-5328E0431588}" sibTransId="{CA661A16-4015-4548-9E02-987A2B639BF1}"/>
    <dgm:cxn modelId="{59581C6A-4893-42D2-A1A1-2DE79888C68F}" type="presOf" srcId="{85E5B361-D87D-41BE-954C-1B3A5F91B285}" destId="{3BEDDCE8-5152-4217-B52C-05A1D911C80F}" srcOrd="1" destOrd="0" presId="urn:microsoft.com/office/officeart/2005/8/layout/hProcess4"/>
    <dgm:cxn modelId="{60FD30E4-7119-41EA-BB9B-5E022E8FCA5A}" type="presOf" srcId="{8DC1F230-B3BC-42E2-9A3B-D5BACAB6720C}" destId="{39AC99EB-C531-4332-B5A1-3614C497F21F}" srcOrd="0" destOrd="0" presId="urn:microsoft.com/office/officeart/2005/8/layout/hProcess4"/>
    <dgm:cxn modelId="{2D8AB190-B637-4285-87B2-59D984A703A7}" type="presOf" srcId="{85E5B361-D87D-41BE-954C-1B3A5F91B285}" destId="{1F26246B-7557-4BA4-9FF7-8AA9DF054EF9}" srcOrd="0" destOrd="0" presId="urn:microsoft.com/office/officeart/2005/8/layout/hProcess4"/>
    <dgm:cxn modelId="{4EABC79D-6FDB-4BDD-9EF5-A09A4B12B0C1}" srcId="{8DC1F230-B3BC-42E2-9A3B-D5BACAB6720C}" destId="{85E5B361-D87D-41BE-954C-1B3A5F91B285}" srcOrd="0" destOrd="0" parTransId="{ACD470FE-EB3B-4CD2-821B-CB53F29A81A2}" sibTransId="{4F011189-6405-4A20-84FF-C8F07B0D73B4}"/>
    <dgm:cxn modelId="{E198628D-388F-45DB-9D83-289577A5333D}" srcId="{C0885566-F9DC-4E89-BD95-833481249274}" destId="{8DC1F230-B3BC-42E2-9A3B-D5BACAB6720C}" srcOrd="1" destOrd="0" parTransId="{1293DD4F-35B6-4517-AACD-5A8B3892BD89}" sibTransId="{7EE0AFE1-485D-42CF-92C5-29484021975A}"/>
    <dgm:cxn modelId="{891D810C-8F8D-4239-A7AA-632E4A3D1FA7}" type="presOf" srcId="{17EE702D-1C01-469F-9516-C549D2DFFFD0}" destId="{2E357978-D098-444E-8EFB-3CF861EA5F5E}" srcOrd="1" destOrd="0" presId="urn:microsoft.com/office/officeart/2005/8/layout/hProcess4"/>
    <dgm:cxn modelId="{B903EB74-DF18-49E6-88DA-17DA5FC98114}" type="presParOf" srcId="{942A33FE-2A0A-4B5D-974C-A2395B6BC163}" destId="{E409648F-1A17-4514-9A19-A7FF8BE0F065}" srcOrd="0" destOrd="0" presId="urn:microsoft.com/office/officeart/2005/8/layout/hProcess4"/>
    <dgm:cxn modelId="{7F7FB92E-8876-4617-AA9A-85B721B901CF}" type="presParOf" srcId="{942A33FE-2A0A-4B5D-974C-A2395B6BC163}" destId="{AB9434B2-2C81-4546-98DC-496D758103BD}" srcOrd="1" destOrd="0" presId="urn:microsoft.com/office/officeart/2005/8/layout/hProcess4"/>
    <dgm:cxn modelId="{0E12C906-19BD-4B9F-B590-F8B321E06544}" type="presParOf" srcId="{942A33FE-2A0A-4B5D-974C-A2395B6BC163}" destId="{3C5ACCD8-07E2-49B4-8989-05DBF49A2834}" srcOrd="2" destOrd="0" presId="urn:microsoft.com/office/officeart/2005/8/layout/hProcess4"/>
    <dgm:cxn modelId="{BCB3C068-B20E-4A25-A17F-F04176A38112}" type="presParOf" srcId="{3C5ACCD8-07E2-49B4-8989-05DBF49A2834}" destId="{377C8969-342D-46C2-B4E7-008B9EC743F2}" srcOrd="0" destOrd="0" presId="urn:microsoft.com/office/officeart/2005/8/layout/hProcess4"/>
    <dgm:cxn modelId="{D87CDA15-953D-4CAC-8A8D-CC79E622C99A}" type="presParOf" srcId="{377C8969-342D-46C2-B4E7-008B9EC743F2}" destId="{4A1B9A6F-A642-48A2-9EAE-2A27F18A1ECF}" srcOrd="0" destOrd="0" presId="urn:microsoft.com/office/officeart/2005/8/layout/hProcess4"/>
    <dgm:cxn modelId="{37DB31AD-DEA6-45EE-A761-DEB8128F9B9D}" type="presParOf" srcId="{377C8969-342D-46C2-B4E7-008B9EC743F2}" destId="{C6B04F05-346E-473C-A9AF-91FDD1363744}" srcOrd="1" destOrd="0" presId="urn:microsoft.com/office/officeart/2005/8/layout/hProcess4"/>
    <dgm:cxn modelId="{DE5FA962-E2D6-42EB-ABCA-7EC0C11A05AF}" type="presParOf" srcId="{377C8969-342D-46C2-B4E7-008B9EC743F2}" destId="{569A843C-C041-4868-A5F9-336D0E2FB02C}" srcOrd="2" destOrd="0" presId="urn:microsoft.com/office/officeart/2005/8/layout/hProcess4"/>
    <dgm:cxn modelId="{0E91060C-7217-4A73-A289-5B4ED09D5A2D}" type="presParOf" srcId="{377C8969-342D-46C2-B4E7-008B9EC743F2}" destId="{D36D270E-8498-46C8-B509-DB8AFE067E78}" srcOrd="3" destOrd="0" presId="urn:microsoft.com/office/officeart/2005/8/layout/hProcess4"/>
    <dgm:cxn modelId="{F6BEFC40-0BA7-4B6D-9FD3-D0232072EE7B}" type="presParOf" srcId="{377C8969-342D-46C2-B4E7-008B9EC743F2}" destId="{769C6967-EB51-4E4A-B3F2-DC383B9F3C68}" srcOrd="4" destOrd="0" presId="urn:microsoft.com/office/officeart/2005/8/layout/hProcess4"/>
    <dgm:cxn modelId="{0918B3A6-024B-4FBD-8592-8E0C2D0AFF24}" type="presParOf" srcId="{3C5ACCD8-07E2-49B4-8989-05DBF49A2834}" destId="{015483CB-0DA5-4E1D-81A8-4C4A386261D1}" srcOrd="1" destOrd="0" presId="urn:microsoft.com/office/officeart/2005/8/layout/hProcess4"/>
    <dgm:cxn modelId="{8B7A9E61-E6E9-4F06-AC63-BF0556590E8C}" type="presParOf" srcId="{3C5ACCD8-07E2-49B4-8989-05DBF49A2834}" destId="{18470920-7250-4D74-9EB9-0F91A12FBD61}" srcOrd="2" destOrd="0" presId="urn:microsoft.com/office/officeart/2005/8/layout/hProcess4"/>
    <dgm:cxn modelId="{F1B7C8D6-E87F-4C2F-9071-519B68FCEC3B}" type="presParOf" srcId="{18470920-7250-4D74-9EB9-0F91A12FBD61}" destId="{4B815CEB-DD39-4CDF-8527-B0173C9B3142}" srcOrd="0" destOrd="0" presId="urn:microsoft.com/office/officeart/2005/8/layout/hProcess4"/>
    <dgm:cxn modelId="{77D1332F-CEF6-4DAE-BC2F-73326272CECE}" type="presParOf" srcId="{18470920-7250-4D74-9EB9-0F91A12FBD61}" destId="{1F26246B-7557-4BA4-9FF7-8AA9DF054EF9}" srcOrd="1" destOrd="0" presId="urn:microsoft.com/office/officeart/2005/8/layout/hProcess4"/>
    <dgm:cxn modelId="{1BC2D8A9-BA6C-47B2-BE47-27C628C39B0A}" type="presParOf" srcId="{18470920-7250-4D74-9EB9-0F91A12FBD61}" destId="{3BEDDCE8-5152-4217-B52C-05A1D911C80F}" srcOrd="2" destOrd="0" presId="urn:microsoft.com/office/officeart/2005/8/layout/hProcess4"/>
    <dgm:cxn modelId="{D2E02CBA-D470-4BBB-AF7E-9A50D889FFAB}" type="presParOf" srcId="{18470920-7250-4D74-9EB9-0F91A12FBD61}" destId="{39AC99EB-C531-4332-B5A1-3614C497F21F}" srcOrd="3" destOrd="0" presId="urn:microsoft.com/office/officeart/2005/8/layout/hProcess4"/>
    <dgm:cxn modelId="{072961AE-9AF0-42D7-9C8F-84DACAA5CA66}" type="presParOf" srcId="{18470920-7250-4D74-9EB9-0F91A12FBD61}" destId="{809CF8F5-9169-4379-96A5-785F30203FE3}" srcOrd="4" destOrd="0" presId="urn:microsoft.com/office/officeart/2005/8/layout/hProcess4"/>
    <dgm:cxn modelId="{FAC4AB6B-CD8C-40F1-9A6B-F4025EBD6403}" type="presParOf" srcId="{3C5ACCD8-07E2-49B4-8989-05DBF49A2834}" destId="{7810F525-922C-4124-B8A4-72305B006CE8}" srcOrd="3" destOrd="0" presId="urn:microsoft.com/office/officeart/2005/8/layout/hProcess4"/>
    <dgm:cxn modelId="{2DB92772-BA5D-4AF9-9C2C-6CB646762542}" type="presParOf" srcId="{3C5ACCD8-07E2-49B4-8989-05DBF49A2834}" destId="{B2906258-AEFD-4627-B092-D9C89B580549}" srcOrd="4" destOrd="0" presId="urn:microsoft.com/office/officeart/2005/8/layout/hProcess4"/>
    <dgm:cxn modelId="{F11D6E8C-C660-4A64-A056-31660016E064}" type="presParOf" srcId="{B2906258-AEFD-4627-B092-D9C89B580549}" destId="{9E1B3A88-AE92-4E60-98C1-4CE789AADD90}" srcOrd="0" destOrd="0" presId="urn:microsoft.com/office/officeart/2005/8/layout/hProcess4"/>
    <dgm:cxn modelId="{8E1F5DEB-2970-4349-9FB9-B04894F480F2}" type="presParOf" srcId="{B2906258-AEFD-4627-B092-D9C89B580549}" destId="{6CFE95C2-0286-4CAC-99B9-10DDCED73DC0}" srcOrd="1" destOrd="0" presId="urn:microsoft.com/office/officeart/2005/8/layout/hProcess4"/>
    <dgm:cxn modelId="{1A1515E1-554B-45FB-A6A6-34F18620C281}" type="presParOf" srcId="{B2906258-AEFD-4627-B092-D9C89B580549}" destId="{2E357978-D098-444E-8EFB-3CF861EA5F5E}" srcOrd="2" destOrd="0" presId="urn:microsoft.com/office/officeart/2005/8/layout/hProcess4"/>
    <dgm:cxn modelId="{0B1A461B-E630-451F-B800-6DB950E89094}" type="presParOf" srcId="{B2906258-AEFD-4627-B092-D9C89B580549}" destId="{5204957B-30E0-4075-93D5-230DE4247856}" srcOrd="3" destOrd="0" presId="urn:microsoft.com/office/officeart/2005/8/layout/hProcess4"/>
    <dgm:cxn modelId="{6CB1BE54-0711-4185-A3FE-BCF9CE93511C}" type="presParOf" srcId="{B2906258-AEFD-4627-B092-D9C89B580549}" destId="{5552A2B1-01E0-4393-B6D8-C3687B880C3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91EB8D-45C2-442F-A161-597E70DB3BA7}">
      <dsp:nvSpPr>
        <dsp:cNvPr id="0" name=""/>
        <dsp:cNvSpPr/>
      </dsp:nvSpPr>
      <dsp:spPr>
        <a:xfrm rot="5400000">
          <a:off x="829625" y="998983"/>
          <a:ext cx="883514" cy="10058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B7A0-51F1-405D-B6B3-D137250E84E9}">
      <dsp:nvSpPr>
        <dsp:cNvPr id="0" name=""/>
        <dsp:cNvSpPr/>
      </dsp:nvSpPr>
      <dsp:spPr>
        <a:xfrm>
          <a:off x="595547" y="19589"/>
          <a:ext cx="1487319" cy="10410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FF"/>
              </a:solidFill>
            </a:rPr>
            <a:t>4 ВУЗА</a:t>
          </a:r>
          <a:endParaRPr lang="ru-RU" sz="2400" b="1" kern="1200" dirty="0">
            <a:solidFill>
              <a:srgbClr val="3333FF"/>
            </a:solidFill>
          </a:endParaRPr>
        </a:p>
      </dsp:txBody>
      <dsp:txXfrm>
        <a:off x="595547" y="19589"/>
        <a:ext cx="1487319" cy="1041075"/>
      </dsp:txXfrm>
    </dsp:sp>
    <dsp:sp modelId="{7A5F14CC-7754-46DA-B457-9E525B59E47C}">
      <dsp:nvSpPr>
        <dsp:cNvPr id="0" name=""/>
        <dsp:cNvSpPr/>
      </dsp:nvSpPr>
      <dsp:spPr>
        <a:xfrm>
          <a:off x="1957049" y="118879"/>
          <a:ext cx="2263809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академий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049" y="118879"/>
        <a:ext cx="2263809" cy="841442"/>
      </dsp:txXfrm>
    </dsp:sp>
    <dsp:sp modelId="{0724C1CF-5682-4AE6-88A4-F428F6EC25EB}">
      <dsp:nvSpPr>
        <dsp:cNvPr id="0" name=""/>
        <dsp:cNvSpPr/>
      </dsp:nvSpPr>
      <dsp:spPr>
        <a:xfrm rot="5400000">
          <a:off x="2346468" y="2168454"/>
          <a:ext cx="883514" cy="10058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EC08F-20F7-414F-9236-D32D47526247}">
      <dsp:nvSpPr>
        <dsp:cNvPr id="0" name=""/>
        <dsp:cNvSpPr/>
      </dsp:nvSpPr>
      <dsp:spPr>
        <a:xfrm>
          <a:off x="3511229" y="2344091"/>
          <a:ext cx="1487319" cy="10410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Дворец детского творчества</a:t>
          </a:r>
          <a:endParaRPr lang="ru-RU" sz="11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1229" y="2344091"/>
        <a:ext cx="1487319" cy="1041075"/>
      </dsp:txXfrm>
    </dsp:sp>
    <dsp:sp modelId="{691A04A9-89EF-4B3B-A7C3-26E460AC9E96}">
      <dsp:nvSpPr>
        <dsp:cNvPr id="0" name=""/>
        <dsp:cNvSpPr/>
      </dsp:nvSpPr>
      <dsp:spPr>
        <a:xfrm>
          <a:off x="4865503" y="2403287"/>
          <a:ext cx="2334728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академии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5503" y="2403287"/>
        <a:ext cx="2334728" cy="841442"/>
      </dsp:txXfrm>
    </dsp:sp>
    <dsp:sp modelId="{3FEB685F-3306-493A-A5DE-3963682715A0}">
      <dsp:nvSpPr>
        <dsp:cNvPr id="0" name=""/>
        <dsp:cNvSpPr/>
      </dsp:nvSpPr>
      <dsp:spPr>
        <a:xfrm>
          <a:off x="2023911" y="1299747"/>
          <a:ext cx="1487319" cy="10410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333FF"/>
              </a:solidFill>
            </a:rPr>
            <a:t>Профессиональные образовательные организации</a:t>
          </a:r>
          <a:endParaRPr lang="ru-RU" sz="1100" b="1" kern="1200" dirty="0">
            <a:solidFill>
              <a:srgbClr val="3333FF"/>
            </a:solidFill>
          </a:endParaRPr>
        </a:p>
      </dsp:txBody>
      <dsp:txXfrm>
        <a:off x="2023911" y="1299747"/>
        <a:ext cx="1487319" cy="1041075"/>
      </dsp:txXfrm>
    </dsp:sp>
    <dsp:sp modelId="{F23055A6-C52C-424C-AC6B-53E399F15A93}">
      <dsp:nvSpPr>
        <dsp:cNvPr id="0" name=""/>
        <dsp:cNvSpPr/>
      </dsp:nvSpPr>
      <dsp:spPr>
        <a:xfrm>
          <a:off x="3811798" y="1262686"/>
          <a:ext cx="1894527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академий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798" y="1262686"/>
        <a:ext cx="1894527" cy="8414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4D83F-5586-4744-B5A4-13DF3B517BC7}">
      <dsp:nvSpPr>
        <dsp:cNvPr id="0" name=""/>
        <dsp:cNvSpPr/>
      </dsp:nvSpPr>
      <dsp:spPr>
        <a:xfrm>
          <a:off x="1061174" y="0"/>
          <a:ext cx="4213280" cy="421328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0DC91-FD47-49D3-970F-93A1A6FDD7F9}">
      <dsp:nvSpPr>
        <dsp:cNvPr id="0" name=""/>
        <dsp:cNvSpPr/>
      </dsp:nvSpPr>
      <dsp:spPr>
        <a:xfrm>
          <a:off x="3167814" y="423590"/>
          <a:ext cx="2738632" cy="99736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3333FF"/>
              </a:solidFill>
            </a:rPr>
            <a:t>Профильное образование</a:t>
          </a:r>
          <a:endParaRPr lang="ru-RU" sz="2500" kern="1200" dirty="0">
            <a:solidFill>
              <a:srgbClr val="3333FF"/>
            </a:solidFill>
          </a:endParaRPr>
        </a:p>
      </dsp:txBody>
      <dsp:txXfrm>
        <a:off x="3167814" y="423590"/>
        <a:ext cx="2738632" cy="997362"/>
      </dsp:txXfrm>
    </dsp:sp>
    <dsp:sp modelId="{8A6E111D-0D95-43A8-8262-EE33FCAA0F42}">
      <dsp:nvSpPr>
        <dsp:cNvPr id="0" name=""/>
        <dsp:cNvSpPr/>
      </dsp:nvSpPr>
      <dsp:spPr>
        <a:xfrm>
          <a:off x="3133061" y="1536270"/>
          <a:ext cx="2738632" cy="99736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FF"/>
              </a:solidFill>
            </a:rPr>
            <a:t>Предпрофессиональная подготовка</a:t>
          </a:r>
          <a:endParaRPr lang="ru-RU" sz="1800" kern="1200" dirty="0">
            <a:solidFill>
              <a:srgbClr val="3333FF"/>
            </a:solidFill>
          </a:endParaRPr>
        </a:p>
      </dsp:txBody>
      <dsp:txXfrm>
        <a:off x="3133061" y="1536270"/>
        <a:ext cx="2738632" cy="997362"/>
      </dsp:txXfrm>
    </dsp:sp>
    <dsp:sp modelId="{ED63A52C-1B8C-4929-A920-E55A1CAF2BC7}">
      <dsp:nvSpPr>
        <dsp:cNvPr id="0" name=""/>
        <dsp:cNvSpPr/>
      </dsp:nvSpPr>
      <dsp:spPr>
        <a:xfrm>
          <a:off x="3167814" y="2667656"/>
          <a:ext cx="2738632" cy="99736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3333FF"/>
              </a:solidFill>
            </a:rPr>
            <a:t>самоопределение</a:t>
          </a:r>
          <a:endParaRPr lang="ru-RU" sz="2400" kern="1200" dirty="0">
            <a:solidFill>
              <a:srgbClr val="3333FF"/>
            </a:solidFill>
          </a:endParaRPr>
        </a:p>
      </dsp:txBody>
      <dsp:txXfrm>
        <a:off x="3167814" y="2667656"/>
        <a:ext cx="2738632" cy="9973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04F05-346E-473C-A9AF-91FDD1363744}">
      <dsp:nvSpPr>
        <dsp:cNvPr id="0" name=""/>
        <dsp:cNvSpPr/>
      </dsp:nvSpPr>
      <dsp:spPr>
        <a:xfrm>
          <a:off x="1783" y="1103691"/>
          <a:ext cx="1882274" cy="103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Предпрофильное</a:t>
          </a: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профильное обучение</a:t>
          </a:r>
          <a:endParaRPr lang="ru-RU" sz="1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" y="1103691"/>
        <a:ext cx="1882274" cy="816651"/>
      </dsp:txXfrm>
    </dsp:sp>
    <dsp:sp modelId="{015483CB-0DA5-4E1D-81A8-4C4A386261D1}">
      <dsp:nvSpPr>
        <dsp:cNvPr id="0" name=""/>
        <dsp:cNvSpPr/>
      </dsp:nvSpPr>
      <dsp:spPr>
        <a:xfrm>
          <a:off x="1001590" y="1056487"/>
          <a:ext cx="1779787" cy="1779787"/>
        </a:xfrm>
        <a:prstGeom prst="leftCircularArrow">
          <a:avLst>
            <a:gd name="adj1" fmla="val 2105"/>
            <a:gd name="adj2" fmla="val 252744"/>
            <a:gd name="adj3" fmla="val 2028255"/>
            <a:gd name="adj4" fmla="val 9024489"/>
            <a:gd name="adj5" fmla="val 24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D270E-8498-46C8-B509-DB8AFE067E78}">
      <dsp:nvSpPr>
        <dsp:cNvPr id="0" name=""/>
        <dsp:cNvSpPr/>
      </dsp:nvSpPr>
      <dsp:spPr>
        <a:xfrm>
          <a:off x="592874" y="1920342"/>
          <a:ext cx="1120148" cy="445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333FF"/>
              </a:solidFill>
            </a:rPr>
            <a:t>Губернаторский лицей № 101</a:t>
          </a:r>
          <a:endParaRPr lang="ru-RU" sz="1100" kern="1200" dirty="0"/>
        </a:p>
      </dsp:txBody>
      <dsp:txXfrm>
        <a:off x="592874" y="1920342"/>
        <a:ext cx="1120148" cy="445446"/>
      </dsp:txXfrm>
    </dsp:sp>
    <dsp:sp modelId="{1F26246B-7557-4BA4-9FF7-8AA9DF054EF9}">
      <dsp:nvSpPr>
        <dsp:cNvPr id="0" name=""/>
        <dsp:cNvSpPr/>
      </dsp:nvSpPr>
      <dsp:spPr>
        <a:xfrm>
          <a:off x="2062423" y="1103691"/>
          <a:ext cx="1681264" cy="103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полного дня</a:t>
          </a:r>
          <a:endParaRPr lang="ru-RU" sz="1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423" y="1326414"/>
        <a:ext cx="1681264" cy="816651"/>
      </dsp:txXfrm>
    </dsp:sp>
    <dsp:sp modelId="{7810F525-922C-4124-B8A4-72305B006CE8}">
      <dsp:nvSpPr>
        <dsp:cNvPr id="0" name=""/>
        <dsp:cNvSpPr/>
      </dsp:nvSpPr>
      <dsp:spPr>
        <a:xfrm>
          <a:off x="2964333" y="420606"/>
          <a:ext cx="1739784" cy="1739784"/>
        </a:xfrm>
        <a:prstGeom prst="circularArrow">
          <a:avLst>
            <a:gd name="adj1" fmla="val 2153"/>
            <a:gd name="adj2" fmla="val 258843"/>
            <a:gd name="adj3" fmla="val 19565647"/>
            <a:gd name="adj4" fmla="val 12575511"/>
            <a:gd name="adj5" fmla="val 251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C99EB-C531-4332-B5A1-3614C497F21F}">
      <dsp:nvSpPr>
        <dsp:cNvPr id="0" name=""/>
        <dsp:cNvSpPr/>
      </dsp:nvSpPr>
      <dsp:spPr>
        <a:xfrm>
          <a:off x="2553008" y="880968"/>
          <a:ext cx="1120148" cy="445446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333FF"/>
              </a:solidFill>
            </a:rPr>
            <a:t>Губернаторский лицей № 101</a:t>
          </a:r>
          <a:endParaRPr lang="ru-RU" sz="1100" kern="1200" dirty="0"/>
        </a:p>
      </dsp:txBody>
      <dsp:txXfrm>
        <a:off x="2553008" y="880968"/>
        <a:ext cx="1120148" cy="445446"/>
      </dsp:txXfrm>
    </dsp:sp>
    <dsp:sp modelId="{6CFE95C2-0286-4CAC-99B9-10DDCED73DC0}">
      <dsp:nvSpPr>
        <dsp:cNvPr id="0" name=""/>
        <dsp:cNvSpPr/>
      </dsp:nvSpPr>
      <dsp:spPr>
        <a:xfrm>
          <a:off x="3922053" y="1103691"/>
          <a:ext cx="1532665" cy="103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образование</a:t>
          </a:r>
          <a:endParaRPr lang="ru-RU" sz="1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053" y="1103691"/>
        <a:ext cx="1532665" cy="816651"/>
      </dsp:txXfrm>
    </dsp:sp>
    <dsp:sp modelId="{5204957B-30E0-4075-93D5-230DE4247856}">
      <dsp:nvSpPr>
        <dsp:cNvPr id="0" name=""/>
        <dsp:cNvSpPr/>
      </dsp:nvSpPr>
      <dsp:spPr>
        <a:xfrm>
          <a:off x="4333881" y="1933719"/>
          <a:ext cx="1120148" cy="445446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Губернаторский лицей № 101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4333881" y="1933719"/>
        <a:ext cx="1120148" cy="44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DA22-8BD0-411D-8F08-ABDF31F8EF1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23A7-D128-4E59-AD42-8DC959FFC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7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54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03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50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5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28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32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2249" y="101600"/>
            <a:ext cx="10017709" cy="74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548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2249" y="101600"/>
            <a:ext cx="10017709" cy="74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46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2249" y="101600"/>
            <a:ext cx="10017709" cy="74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286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2249" y="101600"/>
            <a:ext cx="10017709" cy="74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466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80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39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8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98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59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30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1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2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5CE4-95B8-42BD-AC24-3AF520B14D99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2937-5F1D-4C1E-9C74-681DAEFB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3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7" y="454358"/>
            <a:ext cx="1267241" cy="11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9916" y="637455"/>
            <a:ext cx="19320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Ульяновская </a:t>
            </a:r>
          </a:p>
          <a:p>
            <a:pPr algn="ctr"/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область</a:t>
            </a:r>
            <a:endParaRPr lang="ru-RU" sz="2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Состояние и перспективы системы профори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22" y="2897897"/>
            <a:ext cx="8354093" cy="3817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4247" y="1768780"/>
            <a:ext cx="64553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региональных практиках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амоопределения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бучающихся и новых формах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неурочной деятельности</a:t>
            </a:r>
          </a:p>
        </p:txBody>
      </p:sp>
      <p:pic>
        <p:nvPicPr>
          <p:cNvPr id="1028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042" y="100147"/>
            <a:ext cx="2842079" cy="1368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2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624435" y="348029"/>
            <a:ext cx="10925014" cy="963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3333FF"/>
                </a:solidFill>
                <a:cs typeface="Times New Roman" panose="02020603050405020304" pitchFamily="18" charset="0"/>
              </a:rPr>
              <a:t>Мероприятия Банка России</a:t>
            </a:r>
            <a:r>
              <a:rPr lang="ru-RU" sz="3200" dirty="0">
                <a:solidFill>
                  <a:srgbClr val="3333FF"/>
                </a:solidFill>
              </a:rPr>
              <a:t> </a:t>
            </a:r>
            <a:r>
              <a:rPr lang="ru-RU" sz="32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rgbClr val="3333FF"/>
                </a:solidFill>
                <a:cs typeface="Times New Roman" panose="02020603050405020304" pitchFamily="18" charset="0"/>
              </a:rPr>
              <a:t>уровне </a:t>
            </a:r>
            <a:endParaRPr lang="ru-RU" sz="3200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дошкольного </a:t>
            </a:r>
            <a:r>
              <a:rPr lang="ru-RU" sz="3200" dirty="0">
                <a:solidFill>
                  <a:srgbClr val="3333FF"/>
                </a:solidFill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56" y="4149887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Разработана примерная парциальная программа по финансовой грамотности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599" y="4165197"/>
            <a:ext cx="2654390" cy="15760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Разработаны методические рекомендации по вопросам преподавания основ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7803" y="4109736"/>
            <a:ext cx="2874310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Ведется реестр дошкольных образовательных учреждений, реализующих или планирующих запустить курс по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7837" y="4165197"/>
            <a:ext cx="2471170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Оказывается содействие по вопросам внедрения основ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0" name="Изображение 9" descr="1757eb93bd4ec7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" y="1425776"/>
            <a:ext cx="2609599" cy="2609599"/>
          </a:xfrm>
          <a:prstGeom prst="rect">
            <a:avLst/>
          </a:prstGeom>
        </p:spPr>
      </p:pic>
      <p:pic>
        <p:nvPicPr>
          <p:cNvPr id="4" name="Изображение 3" descr="greenle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28" y="1851064"/>
            <a:ext cx="1753609" cy="1759106"/>
          </a:xfrm>
          <a:prstGeom prst="rect">
            <a:avLst/>
          </a:prstGeom>
        </p:spPr>
      </p:pic>
      <p:pic>
        <p:nvPicPr>
          <p:cNvPr id="11" name="Изображение 10" descr="670cb7c978b076e6e27f11740c0a57c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16" y="1879212"/>
            <a:ext cx="1680217" cy="1680217"/>
          </a:xfrm>
          <a:prstGeom prst="rect">
            <a:avLst/>
          </a:prstGeom>
        </p:spPr>
      </p:pic>
      <p:pic>
        <p:nvPicPr>
          <p:cNvPr id="12" name="Изображение 11" descr="kisspng-legal-advice-lawyer-legal-aid-5afd89940909f0.904571021526565268037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333" y1="57174" x2="68333" y2="57174"/>
                        <a14:foregroundMark x1="72444" y1="72826" x2="72444" y2="72826"/>
                        <a14:foregroundMark x1="65333" y1="70870" x2="65333" y2="70870"/>
                        <a14:foregroundMark x1="66556" y1="81304" x2="66556" y2="81304"/>
                        <a14:foregroundMark x1="70667" y1="82174" x2="70667" y2="82174"/>
                        <a14:foregroundMark x1="34222" y1="84565" x2="34222" y2="84565"/>
                        <a14:foregroundMark x1="38000" y1="79783" x2="38000" y2="79783"/>
                        <a14:foregroundMark x1="28556" y1="78913" x2="28556" y2="78913"/>
                        <a14:foregroundMark x1="28000" y1="82826" x2="28000" y2="82826"/>
                        <a14:foregroundMark x1="53333" y1="83478" x2="53333" y2="83478"/>
                        <a14:foregroundMark x1="39778" y1="81957" x2="39778" y2="81957"/>
                        <a14:foregroundMark x1="33000" y1="79348" x2="33000" y2="79348"/>
                        <a14:foregroundMark x1="30333" y1="82174" x2="30333" y2="82174"/>
                        <a14:foregroundMark x1="57111" y1="83913" x2="57111" y2="83913"/>
                        <a14:foregroundMark x1="26000" y1="83478" x2="26000" y2="83478"/>
                        <a14:foregroundMark x1="27111" y1="80435" x2="27111" y2="80435"/>
                        <a14:foregroundMark x1="29222" y1="38478" x2="29222" y2="38478"/>
                        <a14:foregroundMark x1="21000" y1="38261" x2="21000" y2="38261"/>
                        <a14:foregroundMark x1="22111" y1="30000" x2="22111" y2="30000"/>
                        <a14:foregroundMark x1="24667" y1="44783" x2="24667" y2="44783"/>
                        <a14:foregroundMark x1="25222" y1="61087" x2="25222" y2="61087"/>
                        <a14:foregroundMark x1="36000" y1="36957" x2="36000" y2="36957"/>
                        <a14:foregroundMark x1="35778" y1="25217" x2="35778" y2="25217"/>
                        <a14:foregroundMark x1="25889" y1="24348" x2="25889" y2="24348"/>
                        <a14:foregroundMark x1="19889" y1="24348" x2="19889" y2="24348"/>
                        <a14:foregroundMark x1="19333" y1="51739" x2="19333" y2="51739"/>
                        <a14:foregroundMark x1="20000" y1="65435" x2="20000" y2="65435"/>
                        <a14:foregroundMark x1="24667" y1="68913" x2="24667" y2="68913"/>
                        <a14:foregroundMark x1="28556" y1="66957" x2="28556" y2="66957"/>
                        <a14:foregroundMark x1="33444" y1="66957" x2="33444" y2="66957"/>
                        <a14:foregroundMark x1="35778" y1="58478" x2="35778" y2="58478"/>
                        <a14:foregroundMark x1="31889" y1="55870" x2="31889" y2="55870"/>
                        <a14:foregroundMark x1="36444" y1="83043" x2="36444" y2="83043"/>
                        <a14:foregroundMark x1="65556" y1="83913" x2="65556" y2="83913"/>
                        <a14:foregroundMark x1="26667" y1="50000" x2="2666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44" y="1969788"/>
            <a:ext cx="2977156" cy="1521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8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1175555" y="647353"/>
            <a:ext cx="10354961" cy="5217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333FF"/>
                </a:solidFill>
              </a:rPr>
              <a:t>Мероприятия Банка </a:t>
            </a:r>
            <a:r>
              <a:rPr lang="ru-RU" sz="3200" dirty="0" smtClean="0">
                <a:solidFill>
                  <a:srgbClr val="3333FF"/>
                </a:solidFill>
              </a:rPr>
              <a:t>России  </a:t>
            </a:r>
            <a:r>
              <a:rPr lang="ru-RU" sz="3200" dirty="0">
                <a:solidFill>
                  <a:srgbClr val="3333FF"/>
                </a:solidFill>
              </a:rPr>
              <a:t>на уровне </a:t>
            </a:r>
            <a:endParaRPr lang="ru-RU" sz="3200" dirty="0" smtClean="0">
              <a:solidFill>
                <a:srgbClr val="3333FF"/>
              </a:solidFill>
            </a:endParaRPr>
          </a:p>
          <a:p>
            <a:r>
              <a:rPr lang="ru-RU" sz="3200" dirty="0" smtClean="0">
                <a:solidFill>
                  <a:srgbClr val="3333FF"/>
                </a:solidFill>
              </a:rPr>
              <a:t>общего </a:t>
            </a:r>
            <a:r>
              <a:rPr lang="ru-RU" sz="3200" dirty="0">
                <a:solidFill>
                  <a:srgbClr val="3333FF"/>
                </a:solidFill>
              </a:rPr>
              <a:t>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" y="4100384"/>
            <a:ext cx="226484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Ведется реестр опорных школ, внедряющих ФГ в образовательный процесс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3107" y="4098654"/>
            <a:ext cx="2457776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Разработаны методические рекомендации по вопросам преподавания ФГ и УМК для школьников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036" y="4098654"/>
            <a:ext cx="2380042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Проводятся очные и онлайн уроки по ФГ сотрудниками Банка России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8085" y="4076700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Оказывается консультационная поддержка педагогических работников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2" name="Изображение 11" descr="schoo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" y="1840602"/>
            <a:ext cx="2264116" cy="1693165"/>
          </a:xfrm>
          <a:prstGeom prst="rect">
            <a:avLst/>
          </a:prstGeom>
        </p:spPr>
      </p:pic>
      <p:pic>
        <p:nvPicPr>
          <p:cNvPr id="13" name="Изображение 12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96" y="1419145"/>
            <a:ext cx="2609599" cy="2609599"/>
          </a:xfrm>
          <a:prstGeom prst="rect">
            <a:avLst/>
          </a:prstGeom>
        </p:spPr>
      </p:pic>
      <p:pic>
        <p:nvPicPr>
          <p:cNvPr id="14" name="Изображение 13" descr="0_eb1e1_ede38ce0_or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79" y="1797546"/>
            <a:ext cx="2230556" cy="1862526"/>
          </a:xfrm>
          <a:prstGeom prst="rect">
            <a:avLst/>
          </a:prstGeom>
        </p:spPr>
      </p:pic>
      <p:pic>
        <p:nvPicPr>
          <p:cNvPr id="15" name="Изображение 14" descr="kisspng-legal-advice-lawyer-legal-aid-5afd89940909f0.904571021526565268037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333" y1="57174" x2="68333" y2="57174"/>
                        <a14:foregroundMark x1="72444" y1="72826" x2="72444" y2="72826"/>
                        <a14:foregroundMark x1="65333" y1="70870" x2="65333" y2="70870"/>
                        <a14:foregroundMark x1="66556" y1="81304" x2="66556" y2="81304"/>
                        <a14:foregroundMark x1="70667" y1="82174" x2="70667" y2="82174"/>
                        <a14:foregroundMark x1="34222" y1="84565" x2="34222" y2="84565"/>
                        <a14:foregroundMark x1="38000" y1="79783" x2="38000" y2="79783"/>
                        <a14:foregroundMark x1="28556" y1="78913" x2="28556" y2="78913"/>
                        <a14:foregroundMark x1="28000" y1="82826" x2="28000" y2="82826"/>
                        <a14:foregroundMark x1="53333" y1="83478" x2="53333" y2="83478"/>
                        <a14:foregroundMark x1="39778" y1="81957" x2="39778" y2="81957"/>
                        <a14:foregroundMark x1="33000" y1="79348" x2="33000" y2="79348"/>
                        <a14:foregroundMark x1="30333" y1="82174" x2="30333" y2="82174"/>
                        <a14:foregroundMark x1="57111" y1="83913" x2="57111" y2="83913"/>
                        <a14:foregroundMark x1="26000" y1="83478" x2="26000" y2="83478"/>
                        <a14:foregroundMark x1="27111" y1="80435" x2="27111" y2="80435"/>
                        <a14:foregroundMark x1="29222" y1="38478" x2="29222" y2="38478"/>
                        <a14:foregroundMark x1="21000" y1="38261" x2="21000" y2="38261"/>
                        <a14:foregroundMark x1="22111" y1="30000" x2="22111" y2="30000"/>
                        <a14:foregroundMark x1="24667" y1="44783" x2="24667" y2="44783"/>
                        <a14:foregroundMark x1="25222" y1="61087" x2="25222" y2="61087"/>
                        <a14:foregroundMark x1="36000" y1="36957" x2="36000" y2="36957"/>
                        <a14:foregroundMark x1="35778" y1="25217" x2="35778" y2="25217"/>
                        <a14:foregroundMark x1="25889" y1="24348" x2="25889" y2="24348"/>
                        <a14:foregroundMark x1="19889" y1="24348" x2="19889" y2="24348"/>
                        <a14:foregroundMark x1="19333" y1="51739" x2="19333" y2="51739"/>
                        <a14:foregroundMark x1="20000" y1="65435" x2="20000" y2="65435"/>
                        <a14:foregroundMark x1="24667" y1="68913" x2="24667" y2="68913"/>
                        <a14:foregroundMark x1="28556" y1="66957" x2="28556" y2="66957"/>
                        <a14:foregroundMark x1="33444" y1="66957" x2="33444" y2="66957"/>
                        <a14:foregroundMark x1="35778" y1="58478" x2="35778" y2="58478"/>
                        <a14:foregroundMark x1="31889" y1="55870" x2="31889" y2="55870"/>
                        <a14:foregroundMark x1="36444" y1="83043" x2="36444" y2="83043"/>
                        <a14:foregroundMark x1="65556" y1="83913" x2="65556" y2="83913"/>
                        <a14:foregroundMark x1="26667" y1="50000" x2="2666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22" y="1792561"/>
            <a:ext cx="2977156" cy="1521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5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5" y="1782374"/>
            <a:ext cx="2309189" cy="230918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382" y="359716"/>
            <a:ext cx="10499235" cy="529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cap="all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Мероприятия Банка России</a:t>
            </a:r>
            <a:r>
              <a:rPr lang="ru-RU" sz="3200" b="1" cap="all" dirty="0" smtClean="0">
                <a:solidFill>
                  <a:srgbClr val="3333FF"/>
                </a:solidFill>
              </a:rPr>
              <a:t> </a:t>
            </a:r>
            <a:r>
              <a:rPr lang="ru-RU" sz="3200" b="1" cap="all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b="1" cap="all" dirty="0">
                <a:solidFill>
                  <a:srgbClr val="3333FF"/>
                </a:solidFill>
                <a:cs typeface="Times New Roman" panose="02020603050405020304" pitchFamily="18" charset="0"/>
              </a:rPr>
              <a:t>уровне </a:t>
            </a:r>
            <a:endParaRPr lang="ru-RU" sz="3200" b="1" cap="all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cap="all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среднего профессионального, высшего </a:t>
            </a:r>
            <a:r>
              <a:rPr lang="ru-RU" sz="3200" b="1" cap="all" dirty="0">
                <a:solidFill>
                  <a:srgbClr val="3333FF"/>
                </a:solidFill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95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Банком России внедряется примерная образовательная программа по направлению подготовки «Педагогическое образование»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cap="none" baseline="0" dirty="0" smtClean="0">
                <a:solidFill>
                  <a:srgbClr val="000000"/>
                </a:solidFill>
              </a:rPr>
              <a:t>Ведется</a:t>
            </a:r>
            <a:r>
              <a:rPr lang="ru-RU" sz="1600" cap="none" dirty="0" smtClean="0">
                <a:solidFill>
                  <a:srgbClr val="000000"/>
                </a:solidFill>
              </a:rPr>
              <a:t> работа по подписанию соглашений о сотрудничестве с СПО и ВУЗами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7629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На регулярной основе проводятся образовательные мероприятия по ФГ сотрудниками Банка России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3824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Банком России разрабатываются методические рекомендации по включению основ ФГ в образовательные программы СПО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2" name="Изображение 11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66" y="1440044"/>
            <a:ext cx="2609599" cy="2609599"/>
          </a:xfrm>
          <a:prstGeom prst="rect">
            <a:avLst/>
          </a:prstGeom>
        </p:spPr>
      </p:pic>
      <p:pic>
        <p:nvPicPr>
          <p:cNvPr id="17" name="Изображение 16" descr="0_eb1e1_ede38ce0_or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22" y="1782374"/>
            <a:ext cx="2230556" cy="1862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12" y="1692876"/>
            <a:ext cx="2119444" cy="2119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6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F94B4B8A-3247-4C4E-8CD7-0FC155C43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"/>
            <a:ext cx="12369775" cy="6280484"/>
          </a:xfrm>
          <a:prstGeom prst="rect">
            <a:avLst/>
          </a:prstGeom>
        </p:spPr>
      </p:pic>
      <p:pic>
        <p:nvPicPr>
          <p:cNvPr id="7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53" y="0"/>
            <a:ext cx="2144247" cy="103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240289304"/>
              </p:ext>
            </p:extLst>
          </p:nvPr>
        </p:nvGraphicFramePr>
        <p:xfrm>
          <a:off x="2584771" y="2711116"/>
          <a:ext cx="7200232" cy="341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5384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059" y="235077"/>
            <a:ext cx="6607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Региональный проект</a:t>
            </a:r>
          </a:p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«Университетские классы</a:t>
            </a:r>
          </a:p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при педагогическом университете»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938331046"/>
              </p:ext>
            </p:extLst>
          </p:nvPr>
        </p:nvGraphicFramePr>
        <p:xfrm>
          <a:off x="4748956" y="1700964"/>
          <a:ext cx="6967621" cy="421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88" y="22333"/>
            <a:ext cx="2974117" cy="1431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CCax6evdN0s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183"/>
            <a:ext cx="4962355" cy="3368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6379" y="2494547"/>
            <a:ext cx="1233582" cy="601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7927128">
            <a:off x="3919432" y="2932620"/>
            <a:ext cx="40562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Педагогическое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образование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72522"/>
            <a:ext cx="1894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Технологический</a:t>
            </a:r>
          </a:p>
          <a:p>
            <a:pPr algn="ctr"/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профиль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2599" y="5306911"/>
            <a:ext cx="2034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Естественнонаучный</a:t>
            </a:r>
          </a:p>
          <a:p>
            <a:pPr algn="ctr"/>
            <a:r>
              <a:rPr lang="ru-RU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профиль</a:t>
            </a:r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4171" y="4901654"/>
            <a:ext cx="1496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Гуманитарный</a:t>
            </a:r>
          </a:p>
          <a:p>
            <a:pPr algn="ctr"/>
            <a:r>
              <a:rPr lang="ru-RU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профиль</a:t>
            </a:r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5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117" y="-19063"/>
            <a:ext cx="68427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Региональные проекты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ФГБОУ ВО «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УлГПУ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им.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И.Н.Ульянова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63" y="0"/>
            <a:ext cx="2632338" cy="126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sd.videouroki.net/html/2015/02/28/98705368/98705368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3" y="1475874"/>
            <a:ext cx="4336103" cy="4267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376863" y="2847474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8043" y="3232485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62506" y="3039979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1242" y="3552744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38986" y="4185375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62506" y="4917071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32810" y="3232485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38285" y="2779295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780" y="2883025"/>
            <a:ext cx="232654" cy="962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695160" y="2831656"/>
            <a:ext cx="681703" cy="308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7"/>
          </p:cNvCxnSpPr>
          <p:nvPr/>
        </p:nvCxnSpPr>
        <p:spPr>
          <a:xfrm flipH="1">
            <a:off x="3246626" y="2951746"/>
            <a:ext cx="282638" cy="300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787445" y="2951746"/>
            <a:ext cx="741819" cy="60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7"/>
          </p:cNvCxnSpPr>
          <p:nvPr/>
        </p:nvCxnSpPr>
        <p:spPr>
          <a:xfrm flipH="1">
            <a:off x="2031393" y="2999649"/>
            <a:ext cx="1315063" cy="252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1" idx="7"/>
          </p:cNvCxnSpPr>
          <p:nvPr/>
        </p:nvCxnSpPr>
        <p:spPr>
          <a:xfrm flipH="1">
            <a:off x="2737569" y="2951746"/>
            <a:ext cx="791695" cy="1253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5"/>
          </p:cNvCxnSpPr>
          <p:nvPr/>
        </p:nvCxnSpPr>
        <p:spPr>
          <a:xfrm flipH="1">
            <a:off x="2661089" y="3013910"/>
            <a:ext cx="792254" cy="2019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4"/>
          </p:cNvCxnSpPr>
          <p:nvPr/>
        </p:nvCxnSpPr>
        <p:spPr>
          <a:xfrm flipV="1">
            <a:off x="3611937" y="2915652"/>
            <a:ext cx="542675" cy="15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570347" y="2946417"/>
            <a:ext cx="1269309" cy="67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217863" y="2574673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>
            <a:endCxn id="32" idx="5"/>
          </p:cNvCxnSpPr>
          <p:nvPr/>
        </p:nvCxnSpPr>
        <p:spPr>
          <a:xfrm flipH="1" flipV="1">
            <a:off x="2416446" y="2691061"/>
            <a:ext cx="971499" cy="138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-111575" y="5522438"/>
            <a:ext cx="5533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60 </a:t>
            </a:r>
            <a:r>
              <a:rPr lang="ru-RU" b="1" dirty="0">
                <a:solidFill>
                  <a:srgbClr val="3333FF"/>
                </a:solidFill>
              </a:rPr>
              <a:t>университетских классов </a:t>
            </a:r>
            <a:endParaRPr lang="ru-RU" b="1" dirty="0" smtClean="0">
              <a:solidFill>
                <a:srgbClr val="3333FF"/>
              </a:solidFill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на </a:t>
            </a:r>
            <a:r>
              <a:rPr lang="ru-RU" b="1" dirty="0">
                <a:solidFill>
                  <a:srgbClr val="3333FF"/>
                </a:solidFill>
              </a:rPr>
              <a:t>уровне </a:t>
            </a:r>
            <a:r>
              <a:rPr lang="ru-RU" b="1" dirty="0" smtClean="0">
                <a:solidFill>
                  <a:srgbClr val="3333FF"/>
                </a:solidFill>
              </a:rPr>
              <a:t>среднего </a:t>
            </a:r>
            <a:r>
              <a:rPr lang="ru-RU" b="1" dirty="0">
                <a:solidFill>
                  <a:srgbClr val="3333FF"/>
                </a:solidFill>
              </a:rPr>
              <a:t>общего </a:t>
            </a:r>
            <a:r>
              <a:rPr lang="ru-RU" b="1" dirty="0" smtClean="0">
                <a:solidFill>
                  <a:srgbClr val="3333FF"/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rgbClr val="3333FF"/>
                </a:solidFill>
              </a:rPr>
              <a:t>в</a:t>
            </a:r>
            <a:r>
              <a:rPr lang="ru-RU" b="1" dirty="0" smtClean="0">
                <a:solidFill>
                  <a:srgbClr val="3333FF"/>
                </a:solidFill>
              </a:rPr>
              <a:t> 29 общеобразовательных организациях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="" xmlns:p14="http://schemas.microsoft.com/office/powerpoint/2010/main" val="1737429357"/>
              </p:ext>
            </p:extLst>
          </p:nvPr>
        </p:nvGraphicFramePr>
        <p:xfrm>
          <a:off x="6387309" y="3052008"/>
          <a:ext cx="5460272" cy="324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888010" y="1302644"/>
            <a:ext cx="268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Распределённый лицей</a:t>
            </a:r>
            <a:r>
              <a:rPr lang="ru-RU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853314" y="1876700"/>
            <a:ext cx="28068" cy="386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09511" y="1432282"/>
            <a:ext cx="53309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Коллаборативное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endPara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общеразвивающих </a:t>
            </a:r>
            <a:endPara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 непрерывного </a:t>
            </a:r>
            <a:endPara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b="1" u="sng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полного дня» </a:t>
            </a:r>
            <a:endParaRPr lang="ru-RU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1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333FF"/>
                </a:solidFill>
              </a:rPr>
              <a:t>ФГБОУ ВО «</a:t>
            </a:r>
            <a:r>
              <a:rPr lang="ru-RU" b="1" dirty="0" err="1">
                <a:solidFill>
                  <a:srgbClr val="3333FF"/>
                </a:solidFill>
              </a:rPr>
              <a:t>УлГТУ</a:t>
            </a:r>
            <a:r>
              <a:rPr lang="ru-RU" b="1" dirty="0">
                <a:solidFill>
                  <a:srgbClr val="3333FF"/>
                </a:solidFill>
              </a:rPr>
              <a:t>» </a:t>
            </a: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>сеть </a:t>
            </a:r>
            <a:r>
              <a:rPr lang="ru-RU" b="1" dirty="0">
                <a:solidFill>
                  <a:srgbClr val="3333FF"/>
                </a:solidFill>
              </a:rPr>
              <a:t>лицейских классов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4" name="Picture 2" descr="https://fsd.videouroki.net/html/2015/02/28/98705368/98705368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0" y="1690688"/>
            <a:ext cx="4456934" cy="4527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04" y="-1"/>
            <a:ext cx="2958197" cy="142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856663" y="3160210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79674" y="2686282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54558" y="3160210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6663" y="3818233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11403" y="4311934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0664" y="3806116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3456" y="4964947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0127" y="4540877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2866" y="3047604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94117" y="2911247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233804" y="3301322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61108" y="2612044"/>
            <a:ext cx="232654" cy="1363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yt3.ggpht.com/a/AATXAJy7bMI67VRsS4yh0-AuQA5d_26Zypegu_V5l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3" y="1918208"/>
            <a:ext cx="2987489" cy="2987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2821" y="5238670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26 общеобразовательных </a:t>
            </a:r>
            <a:r>
              <a:rPr lang="ru-RU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лицеев, </a:t>
            </a:r>
            <a:r>
              <a:rPr lang="ru-RU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школ с лицейскими классами, </a:t>
            </a:r>
            <a:endParaRPr lang="ru-RU" b="1" dirty="0" smtClean="0">
              <a:solidFill>
                <a:srgbClr val="3333FF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 школ-партнеров – 1746 человек</a:t>
            </a:r>
            <a:endParaRPr lang="ru-RU" sz="1400" b="1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0292" y="1758845"/>
            <a:ext cx="27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15" y="152399"/>
            <a:ext cx="2958197" cy="142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506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3333FF"/>
                </a:solidFill>
              </a:rPr>
              <a:t>Профессиональное </a:t>
            </a:r>
          </a:p>
          <a:p>
            <a:r>
              <a:rPr lang="ru-RU" sz="3600" b="1" dirty="0">
                <a:solidFill>
                  <a:srgbClr val="3333FF"/>
                </a:solidFill>
              </a:rPr>
              <a:t>о</a:t>
            </a:r>
            <a:r>
              <a:rPr lang="ru-RU" sz="3600" b="1" dirty="0" smtClean="0">
                <a:solidFill>
                  <a:srgbClr val="3333FF"/>
                </a:solidFill>
              </a:rPr>
              <a:t>бразование школьников</a:t>
            </a:r>
            <a:endParaRPr lang="ru-RU" sz="3600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560" y="1671255"/>
            <a:ext cx="42206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ОГБПОУ </a:t>
            </a:r>
            <a:endParaRPr lang="ru-RU" sz="2000" b="1" dirty="0" smtClean="0">
              <a:solidFill>
                <a:srgbClr val="3333FF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Димитровградский</a:t>
            </a:r>
            <a:endParaRPr lang="ru-RU" sz="2000" b="1" dirty="0" smtClean="0">
              <a:solidFill>
                <a:srgbClr val="3333FF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колледж</a:t>
            </a:r>
            <a:r>
              <a:rPr lang="ru-RU" sz="2800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3333FF"/>
              </a:solidFill>
            </a:endParaRPr>
          </a:p>
        </p:txBody>
      </p:sp>
      <p:pic>
        <p:nvPicPr>
          <p:cNvPr id="1026" name="Picture 2" descr="https://www.mgpu.ru/wp-content/uploads/2018/10/iQJ1J0H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61" y="2240641"/>
            <a:ext cx="3392905" cy="320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5739" y="4212706"/>
            <a:ext cx="235930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«Оператор 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ЭВМ»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Автомеханик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Делопроизводитель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«Слесарь по ремонту 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автомобилей»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3647" y="3132879"/>
            <a:ext cx="3596082" cy="98152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05718" y="1576608"/>
            <a:ext cx="4220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ОГБПОУ </a:t>
            </a:r>
            <a:endParaRPr lang="ru-RU" sz="2000" b="1" dirty="0" smtClean="0">
              <a:solidFill>
                <a:srgbClr val="3333FF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33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«Ульяновский техникум питания и торговли»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271573" y="2824375"/>
            <a:ext cx="3780083" cy="81361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96188" y="3766574"/>
            <a:ext cx="44956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 продовольственных товаров»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непродовольственных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«Контролёр - кассир»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«Повар»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«Кондитер»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«Официант»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3333FF"/>
              </a:solidFill>
            </a:endParaRPr>
          </a:p>
          <a:p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3787798" y="1748589"/>
            <a:ext cx="2987745" cy="889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5978" y="3231183"/>
            <a:ext cx="1919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Профессиональное</a:t>
            </a:r>
          </a:p>
          <a:p>
            <a:pPr algn="ctr"/>
            <a:r>
              <a:rPr lang="ru-RU" sz="1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обучение</a:t>
            </a:r>
            <a:endParaRPr lang="ru-RU" sz="1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8301" y="2938795"/>
            <a:ext cx="19547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Профессиональные</a:t>
            </a:r>
          </a:p>
          <a:p>
            <a:pPr algn="ctr"/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пробы</a:t>
            </a:r>
            <a:endParaRPr lang="ru-RU" sz="1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5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>
            <a:off x="2005681" y="2222835"/>
            <a:ext cx="0" cy="24606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27024" y="1852947"/>
            <a:ext cx="7362825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6699FF"/>
                </a:solidFill>
              </a:rPr>
              <a:t>Направления и место нахождение «полигона» инсталляций</a:t>
            </a:r>
            <a:endParaRPr lang="ru-RU" altLang="ru-RU" dirty="0">
              <a:solidFill>
                <a:srgbClr val="6699FF"/>
              </a:solidFill>
            </a:endParaRPr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225446" y="2497722"/>
            <a:ext cx="3114675" cy="338138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МЦК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3548857" y="2455864"/>
            <a:ext cx="3240088" cy="33972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Кванториум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2302" name="TextBox 16"/>
          <p:cNvSpPr txBox="1">
            <a:spLocks noChangeArrowheads="1"/>
          </p:cNvSpPr>
          <p:nvPr/>
        </p:nvSpPr>
        <p:spPr bwMode="auto">
          <a:xfrm>
            <a:off x="7317601" y="2458706"/>
            <a:ext cx="2312988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Педагогический колледж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2303" name="TextBox 16"/>
          <p:cNvSpPr txBox="1">
            <a:spLocks noChangeArrowheads="1"/>
          </p:cNvSpPr>
          <p:nvPr/>
        </p:nvSpPr>
        <p:spPr bwMode="auto">
          <a:xfrm>
            <a:off x="7484687" y="4252818"/>
            <a:ext cx="2312988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Медицинский колледж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12304" name="TextBox 16"/>
          <p:cNvSpPr txBox="1">
            <a:spLocks noChangeArrowheads="1"/>
          </p:cNvSpPr>
          <p:nvPr/>
        </p:nvSpPr>
        <p:spPr bwMode="auto">
          <a:xfrm>
            <a:off x="4503705" y="4792664"/>
            <a:ext cx="1839913" cy="338137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Полигон МЧС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6480175" y="5761375"/>
            <a:ext cx="3000375" cy="338137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Аграрный университет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2306" name="TextBox 16"/>
          <p:cNvSpPr txBox="1">
            <a:spLocks noChangeArrowheads="1"/>
          </p:cNvSpPr>
          <p:nvPr/>
        </p:nvSpPr>
        <p:spPr bwMode="auto">
          <a:xfrm>
            <a:off x="112587" y="4792664"/>
            <a:ext cx="3786188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Ульяновский государственный университет + НПО «Марс»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988427" y="2222835"/>
            <a:ext cx="0" cy="2428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TextBox 16"/>
          <p:cNvSpPr txBox="1">
            <a:spLocks noChangeArrowheads="1"/>
          </p:cNvSpPr>
          <p:nvPr/>
        </p:nvSpPr>
        <p:spPr bwMode="auto">
          <a:xfrm>
            <a:off x="7343617" y="3072629"/>
            <a:ext cx="23050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3333FF"/>
                </a:solidFill>
              </a:rPr>
              <a:t>Преподавание в младших </a:t>
            </a:r>
            <a:r>
              <a:rPr lang="ru-RU" altLang="ru-RU" sz="1400" dirty="0" smtClean="0">
                <a:solidFill>
                  <a:srgbClr val="3333FF"/>
                </a:solidFill>
              </a:rPr>
              <a:t>классах 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09" name="TextBox 16"/>
          <p:cNvSpPr txBox="1">
            <a:spLocks noChangeArrowheads="1"/>
          </p:cNvSpPr>
          <p:nvPr/>
        </p:nvSpPr>
        <p:spPr bwMode="auto">
          <a:xfrm>
            <a:off x="7508558" y="4853937"/>
            <a:ext cx="2305050" cy="522288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3333FF"/>
                </a:solidFill>
              </a:rPr>
              <a:t>Медицинский и социальный </a:t>
            </a:r>
            <a:r>
              <a:rPr lang="ru-RU" altLang="ru-RU" sz="1400" dirty="0" smtClean="0">
                <a:solidFill>
                  <a:srgbClr val="3333FF"/>
                </a:solidFill>
              </a:rPr>
              <a:t>уход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10" name="TextBox 16"/>
          <p:cNvSpPr txBox="1">
            <a:spLocks noChangeArrowheads="1"/>
          </p:cNvSpPr>
          <p:nvPr/>
        </p:nvSpPr>
        <p:spPr bwMode="auto">
          <a:xfrm>
            <a:off x="4513229" y="5164165"/>
            <a:ext cx="1820863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3333FF"/>
                </a:solidFill>
              </a:rPr>
              <a:t>Пожарно-прикладная </a:t>
            </a:r>
            <a:r>
              <a:rPr lang="ru-RU" altLang="ru-RU" sz="1400" dirty="0" smtClean="0">
                <a:solidFill>
                  <a:srgbClr val="3333FF"/>
                </a:solidFill>
              </a:rPr>
              <a:t>деятельность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11" name="TextBox 16"/>
          <p:cNvSpPr txBox="1">
            <a:spLocks noChangeArrowheads="1"/>
          </p:cNvSpPr>
          <p:nvPr/>
        </p:nvSpPr>
        <p:spPr bwMode="auto">
          <a:xfrm>
            <a:off x="6472237" y="6100069"/>
            <a:ext cx="3008313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rgbClr val="3333FF"/>
                </a:solidFill>
              </a:rPr>
              <a:t>Агроэкология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12" name="TextBox 16"/>
          <p:cNvSpPr txBox="1">
            <a:spLocks noChangeArrowheads="1"/>
          </p:cNvSpPr>
          <p:nvPr/>
        </p:nvSpPr>
        <p:spPr bwMode="auto">
          <a:xfrm>
            <a:off x="112587" y="5425785"/>
            <a:ext cx="3786188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3333FF"/>
                </a:solidFill>
              </a:rPr>
              <a:t>Школа интеллектуальных технологий, Школа инфокоммуникационных технологий, Школа информационной </a:t>
            </a:r>
            <a:r>
              <a:rPr lang="ru-RU" altLang="ru-RU" sz="1400" dirty="0" smtClean="0">
                <a:solidFill>
                  <a:srgbClr val="3333FF"/>
                </a:solidFill>
              </a:rPr>
              <a:t>безопасности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13" name="TextBox 16"/>
          <p:cNvSpPr txBox="1">
            <a:spLocks noChangeArrowheads="1"/>
          </p:cNvSpPr>
          <p:nvPr/>
        </p:nvSpPr>
        <p:spPr bwMode="auto">
          <a:xfrm>
            <a:off x="3548857" y="2850872"/>
            <a:ext cx="3240088" cy="1858962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3333FF"/>
                </a:solidFill>
              </a:rPr>
              <a:t>«Информационные технологии и Интернет вещей»,  </a:t>
            </a:r>
            <a:r>
              <a:rPr lang="ru-RU" altLang="ru-RU" sz="1400" dirty="0" err="1">
                <a:solidFill>
                  <a:srgbClr val="3333FF"/>
                </a:solidFill>
              </a:rPr>
              <a:t>Web</a:t>
            </a:r>
            <a:r>
              <a:rPr lang="ru-RU" altLang="ru-RU" sz="1400" dirty="0">
                <a:solidFill>
                  <a:srgbClr val="3333FF"/>
                </a:solidFill>
              </a:rPr>
              <a:t>-разработка, 3D-Max , Практическая биотехнология, </a:t>
            </a:r>
            <a:r>
              <a:rPr lang="ru-RU" altLang="ru-RU" sz="1400" dirty="0" err="1">
                <a:solidFill>
                  <a:srgbClr val="3333FF"/>
                </a:solidFill>
              </a:rPr>
              <a:t>Хайтек</a:t>
            </a:r>
            <a:r>
              <a:rPr lang="ru-RU" altLang="ru-RU" sz="1400" dirty="0">
                <a:solidFill>
                  <a:srgbClr val="3333FF"/>
                </a:solidFill>
              </a:rPr>
              <a:t>, 3d-моделирование в графическом дизайне, Программирование на языке «</a:t>
            </a:r>
            <a:r>
              <a:rPr lang="ru-RU" altLang="ru-RU" sz="1400" dirty="0" err="1">
                <a:solidFill>
                  <a:srgbClr val="3333FF"/>
                </a:solidFill>
              </a:rPr>
              <a:t>Python</a:t>
            </a:r>
            <a:r>
              <a:rPr lang="ru-RU" altLang="ru-RU" sz="1400" dirty="0">
                <a:solidFill>
                  <a:srgbClr val="3333FF"/>
                </a:solidFill>
              </a:rPr>
              <a:t>», Промышленный </a:t>
            </a:r>
            <a:r>
              <a:rPr lang="ru-RU" altLang="ru-RU" sz="1400" dirty="0" smtClean="0">
                <a:solidFill>
                  <a:srgbClr val="3333FF"/>
                </a:solidFill>
              </a:rPr>
              <a:t>дизайн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sp>
        <p:nvSpPr>
          <p:cNvPr id="12314" name="TextBox 16"/>
          <p:cNvSpPr txBox="1">
            <a:spLocks noChangeArrowheads="1"/>
          </p:cNvSpPr>
          <p:nvPr/>
        </p:nvSpPr>
        <p:spPr bwMode="auto">
          <a:xfrm>
            <a:off x="169440" y="2884781"/>
            <a:ext cx="3143250" cy="1600438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2060"/>
                </a:solidFill>
              </a:rPr>
              <a:t> </a:t>
            </a:r>
            <a:r>
              <a:rPr lang="ru-RU" altLang="ru-RU" sz="1400" dirty="0">
                <a:solidFill>
                  <a:srgbClr val="3333FF"/>
                </a:solidFill>
              </a:rPr>
              <a:t>Ремонт и обслуживание легковых автомобилей, Ремонт и обслуживание грузовой техники, Сельскохозяйственная техника, Производственная сборка изделий авиационной техники, Кузовной ремонт, Окраска </a:t>
            </a:r>
            <a:r>
              <a:rPr lang="ru-RU" altLang="ru-RU" sz="1400" dirty="0" smtClean="0">
                <a:solidFill>
                  <a:srgbClr val="3333FF"/>
                </a:solidFill>
              </a:rPr>
              <a:t>автомобилей</a:t>
            </a:r>
            <a:endParaRPr lang="ru-RU" altLang="ru-RU" sz="1400" dirty="0">
              <a:solidFill>
                <a:srgbClr val="3333FF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7137242" y="2222835"/>
            <a:ext cx="13861" cy="350010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258195" y="4377531"/>
            <a:ext cx="206375" cy="12223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137242" y="2731401"/>
            <a:ext cx="206375" cy="12223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6402664" y="4961115"/>
            <a:ext cx="734578" cy="8554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583138" y="348387"/>
            <a:ext cx="7000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профессиональных </a:t>
            </a:r>
            <a:r>
              <a:rPr lang="ru-RU" alt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инсталляций </a:t>
            </a:r>
          </a:p>
          <a:p>
            <a:r>
              <a:rPr lang="ru-RU" alt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«Средняя школа № 72 </a:t>
            </a:r>
          </a:p>
          <a:p>
            <a:r>
              <a:rPr lang="ru-RU" alt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предметов»</a:t>
            </a:r>
            <a:endParaRPr lang="ru-RU" alt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eduportal44.ru/BuyR/Likur/likurga/SiteAssets/SitePages/%D0%9F%D1%80%D0%BE%D1%84%D0%B5%D1%81%D1%81%D0%B8%D0%BE%D0%BD%D0%B0%D0%BB%D1%8C%D0%BD%D0%B0%D1%8F%20%D0%BE%D1%80%D0%B8%D0%B5%D0%BD%D1%82%D0%B0%D1%86%D0%B8%D1%8F/%D0%B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76" y="82328"/>
            <a:ext cx="2958197" cy="142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3408947" y="2271713"/>
            <a:ext cx="20388" cy="252095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299917" y="2944707"/>
            <a:ext cx="33687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ЕДИНЫЙ 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ПРОФИЛЬНЫЙ 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ЧЕТВЕРГ</a:t>
            </a:r>
          </a:p>
          <a:p>
            <a:pPr algn="ctr"/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ля 8-11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кла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3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Заголовок 3"/>
          <p:cNvSpPr>
            <a:spLocks noGrp="1"/>
          </p:cNvSpPr>
          <p:nvPr>
            <p:ph type="title"/>
          </p:nvPr>
        </p:nvSpPr>
        <p:spPr>
          <a:xfrm>
            <a:off x="31750" y="568325"/>
            <a:ext cx="3149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000" b="1" dirty="0" smtClean="0">
                <a:solidFill>
                  <a:schemeClr val="bg1"/>
                </a:solidFill>
              </a:rPr>
              <a:t>XI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общероссийский </a:t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бизнес-форум </a:t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«Деловой климат России»</a:t>
            </a:r>
            <a:endParaRPr lang="ru-RU" altLang="ru-RU" sz="2000" b="1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176" name="TextBox 23"/>
          <p:cNvSpPr txBox="1">
            <a:spLocks noChangeArrowheads="1"/>
          </p:cNvSpPr>
          <p:nvPr/>
        </p:nvSpPr>
        <p:spPr bwMode="auto">
          <a:xfrm>
            <a:off x="284069" y="71713"/>
            <a:ext cx="741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Механизмы внедрения в школах</a:t>
            </a:r>
            <a:endParaRPr lang="ru-RU" altLang="ru-RU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предпринимательского образования</a:t>
            </a:r>
            <a:endParaRPr lang="ru-RU" altLang="ru-RU" sz="24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211138" y="1557338"/>
            <a:ext cx="2790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Эффективные решения для вовлечения в предпринимательскую деятельность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849051" y="1010444"/>
            <a:ext cx="5607050" cy="831850"/>
          </a:xfrm>
          <a:prstGeom prst="rect">
            <a:avLst/>
          </a:prstGeom>
          <a:noFill/>
          <a:ln w="19050" cap="rnd">
            <a:solidFill>
              <a:srgbClr val="4F2E9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3333FF"/>
                </a:solidFill>
              </a:rPr>
              <a:t>Изучение понятий и получение практических навыков возможно: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8944" y="4179094"/>
            <a:ext cx="4092575" cy="1057275"/>
          </a:xfrm>
          <a:prstGeom prst="roundRect">
            <a:avLst>
              <a:gd name="adj" fmla="val 113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В рамках внеурочной  деятельности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7610" y="2070894"/>
            <a:ext cx="4092575" cy="1879600"/>
          </a:xfrm>
          <a:prstGeom prst="roundRect">
            <a:avLst>
              <a:gd name="adj" fmla="val 113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2A3670"/>
                </a:solidFill>
              </a:rPr>
              <a:t>В рамках учебных предметов по ФГОС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2A3670"/>
                </a:solidFill>
              </a:rPr>
              <a:t>+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2A3670"/>
                </a:solidFill>
              </a:rPr>
              <a:t>Факультативы</a:t>
            </a:r>
            <a:endParaRPr lang="ru-RU" b="1" dirty="0">
              <a:solidFill>
                <a:srgbClr val="2A3670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2A3670"/>
              </a:solidFill>
              <a:latin typeface="+mj-lt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7597432" y="4159971"/>
            <a:ext cx="3295650" cy="1006475"/>
          </a:xfrm>
          <a:prstGeom prst="wedgeRoundRectCallout">
            <a:avLst>
              <a:gd name="adj1" fmla="val -83663"/>
              <a:gd name="adj2" fmla="val 1745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Курс «Основы предпринимательской деятельности»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456101" y="1854994"/>
            <a:ext cx="3295650" cy="2052638"/>
          </a:xfrm>
          <a:prstGeom prst="wedgeRoundRectCallout">
            <a:avLst>
              <a:gd name="adj1" fmla="val -86222"/>
              <a:gd name="adj2" fmla="val 1820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Обществознание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Экономика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География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Технология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ОБЖ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Окружающий мир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49051" y="5564445"/>
            <a:ext cx="4092575" cy="971550"/>
          </a:xfrm>
          <a:prstGeom prst="roundRect">
            <a:avLst>
              <a:gd name="adj" fmla="val 113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В рамках дополнительного образования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597432" y="5418785"/>
            <a:ext cx="3295650" cy="1008062"/>
          </a:xfrm>
          <a:prstGeom prst="wedgeRoundRectCallout">
            <a:avLst>
              <a:gd name="adj1" fmla="val -80675"/>
              <a:gd name="adj2" fmla="val 2164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</a:rPr>
              <a:t>Лига школьного предпринимательства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16745663">
            <a:off x="338341" y="2994356"/>
            <a:ext cx="1984757" cy="985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16745663">
            <a:off x="319177" y="5050221"/>
            <a:ext cx="1984757" cy="8736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vk.vkfaces.com/858028/v858028202/bad64/fWo6E_6ia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10" y="71713"/>
            <a:ext cx="1869143" cy="1734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90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9821" y="1194487"/>
            <a:ext cx="2952638" cy="32145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Внедрение мероприятий </a:t>
            </a:r>
            <a:br>
              <a:rPr lang="ru-RU" sz="3000" dirty="0" smtClean="0">
                <a:solidFill>
                  <a:srgbClr val="3333FF"/>
                </a:solidFill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по финансовой грамотности во все уровни образования</a:t>
            </a:r>
            <a:endParaRPr lang="ru-RU" sz="3000" cap="none" baseline="0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228394" y="1064245"/>
          <a:ext cx="700156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0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СРЕДНЕЕ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ПРОФЕССИОНАЛЬНОЕ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Изображение 1" descr="1471617122_8d4cf45ba440f501179a36834cb2257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1064245"/>
            <a:ext cx="2891803" cy="1294656"/>
          </a:xfrm>
          <a:prstGeom prst="rect">
            <a:avLst/>
          </a:prstGeom>
        </p:spPr>
      </p:pic>
      <p:pic>
        <p:nvPicPr>
          <p:cNvPr id="4" name="Изображение 3" descr="531cd9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08" y="2258854"/>
            <a:ext cx="2021187" cy="1654439"/>
          </a:xfrm>
          <a:prstGeom prst="rect">
            <a:avLst/>
          </a:prstGeom>
        </p:spPr>
      </p:pic>
      <p:pic>
        <p:nvPicPr>
          <p:cNvPr id="7" name="Изображение 6" descr="kisspng-student-university-college-education-vector-college-students-5a81c7c9c27f19.1149271915184547297967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444" y1="28222" x2="50444" y2="28222"/>
                        <a14:foregroundMark x1="50667" y1="30111" x2="50667" y2="30111"/>
                        <a14:foregroundMark x1="48111" y1="18333" x2="48111" y2="18333"/>
                        <a14:foregroundMark x1="50889" y1="12111" x2="50889" y2="12111"/>
                        <a14:foregroundMark x1="21000" y1="15333" x2="21000" y2="15333"/>
                        <a14:foregroundMark x1="18222" y1="30667" x2="18222" y2="30667"/>
                        <a14:foregroundMark x1="15222" y1="29111" x2="15222" y2="29111"/>
                        <a14:foregroundMark x1="14222" y1="32889" x2="14222" y2="32889"/>
                        <a14:foregroundMark x1="10444" y1="34667" x2="10444" y2="34667"/>
                        <a14:foregroundMark x1="12778" y1="36000" x2="12778" y2="36000"/>
                        <a14:foregroundMark x1="14444" y1="56778" x2="14444" y2="56778"/>
                        <a14:foregroundMark x1="23333" y1="57889" x2="23333" y2="57889"/>
                        <a14:foregroundMark x1="22222" y1="53111" x2="22222" y2="53111"/>
                        <a14:foregroundMark x1="12667" y1="80889" x2="12667" y2="80889"/>
                        <a14:foregroundMark x1="20778" y1="82778" x2="20778" y2="82778"/>
                        <a14:foregroundMark x1="22222" y1="75111" x2="22222" y2="75111"/>
                        <a14:foregroundMark x1="23000" y1="68333" x2="23000" y2="68333"/>
                        <a14:foregroundMark x1="14222" y1="70667" x2="14222" y2="70667"/>
                        <a14:foregroundMark x1="16778" y1="64889" x2="16778" y2="64889"/>
                        <a14:foregroundMark x1="17000" y1="55556" x2="17000" y2="55556"/>
                        <a14:foregroundMark x1="15000" y1="52000" x2="15000" y2="52000"/>
                        <a14:foregroundMark x1="24778" y1="90556" x2="24778" y2="90556"/>
                        <a14:foregroundMark x1="15444" y1="91556" x2="15444" y2="91556"/>
                        <a14:foregroundMark x1="15222" y1="88556" x2="15222" y2="88556"/>
                        <a14:foregroundMark x1="12444" y1="87222" x2="12444" y2="87222"/>
                        <a14:foregroundMark x1="14222" y1="84444" x2="14222" y2="84444"/>
                        <a14:foregroundMark x1="14667" y1="76222" x2="14667" y2="76222"/>
                        <a14:foregroundMark x1="14667" y1="74111" x2="14667" y2="74111"/>
                        <a14:foregroundMark x1="16667" y1="68667" x2="16667" y2="68667"/>
                        <a14:foregroundMark x1="16667" y1="60111" x2="16667" y2="60111"/>
                        <a14:foregroundMark x1="22222" y1="61889" x2="22222" y2="61889"/>
                        <a14:foregroundMark x1="22222" y1="61889" x2="22222" y2="61889"/>
                        <a14:foregroundMark x1="22000" y1="59778" x2="22000" y2="59778"/>
                        <a14:foregroundMark x1="22556" y1="65556" x2="22556" y2="65556"/>
                        <a14:foregroundMark x1="18222" y1="40667" x2="18222" y2="40667"/>
                        <a14:foregroundMark x1="25556" y1="38000" x2="25556" y2="38000"/>
                        <a14:foregroundMark x1="19000" y1="33667" x2="19000" y2="33667"/>
                        <a14:foregroundMark x1="18778" y1="52000" x2="18778" y2="52000"/>
                        <a14:foregroundMark x1="40111" y1="40222" x2="40111" y2="40222"/>
                        <a14:foregroundMark x1="26556" y1="41778" x2="26556" y2="41778"/>
                        <a14:foregroundMark x1="24222" y1="54000" x2="24222" y2="54000"/>
                        <a14:foregroundMark x1="24000" y1="52000" x2="24000" y2="52000"/>
                        <a14:foregroundMark x1="22333" y1="81667" x2="22333" y2="81667"/>
                        <a14:foregroundMark x1="22222" y1="86222" x2="22222" y2="86222"/>
                        <a14:foregroundMark x1="21444" y1="88222" x2="21444" y2="88222"/>
                        <a14:foregroundMark x1="19000" y1="46778" x2="19000" y2="46778"/>
                        <a14:foregroundMark x1="84889" y1="30889" x2="84889" y2="30889"/>
                        <a14:foregroundMark x1="78778" y1="40778" x2="78778" y2="40778"/>
                        <a14:foregroundMark x1="74556" y1="37667" x2="74556" y2="37667"/>
                        <a14:foregroundMark x1="72000" y1="42444" x2="72000" y2="42444"/>
                        <a14:foregroundMark x1="72556" y1="36222" x2="72556" y2="36222"/>
                        <a14:foregroundMark x1="75000" y1="34444" x2="75000" y2="34444"/>
                        <a14:foregroundMark x1="89889" y1="74667" x2="89889" y2="74667"/>
                        <a14:foregroundMark x1="83333" y1="61333" x2="83333" y2="61333"/>
                        <a14:foregroundMark x1="90111" y1="56333" x2="90111" y2="56333"/>
                        <a14:foregroundMark x1="68778" y1="37778" x2="68778" y2="37778"/>
                        <a14:foregroundMark x1="70333" y1="33667" x2="70333" y2="33667"/>
                        <a14:foregroundMark x1="70222" y1="37667" x2="70222" y2="37667"/>
                        <a14:foregroundMark x1="72000" y1="39000" x2="72000" y2="39000"/>
                        <a14:foregroundMark x1="75778" y1="36889" x2="75778" y2="36889"/>
                        <a14:foregroundMark x1="23778" y1="30444" x2="23778" y2="30444"/>
                        <a14:foregroundMark x1="15667" y1="53778" x2="15667" y2="53778"/>
                        <a14:foregroundMark x1="22000" y1="56333" x2="22000" y2="56333"/>
                        <a14:foregroundMark x1="21444" y1="79000" x2="21444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25" y="3822752"/>
            <a:ext cx="1444194" cy="1444194"/>
          </a:xfrm>
          <a:prstGeom prst="rect">
            <a:avLst/>
          </a:prstGeom>
        </p:spPr>
      </p:pic>
      <p:pic>
        <p:nvPicPr>
          <p:cNvPr id="10" name="Изображение 9" descr="2157dfe43464405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4308" y1="35484" x2="54308" y2="35484"/>
                        <a14:foregroundMark x1="69692" y1="58548" x2="69692" y2="58548"/>
                        <a14:foregroundMark x1="22923" y1="74839" x2="22923" y2="74839"/>
                        <a14:foregroundMark x1="23385" y1="67258" x2="23385" y2="67258"/>
                        <a14:foregroundMark x1="23692" y1="60968" x2="23692" y2="60968"/>
                        <a14:foregroundMark x1="22308" y1="39677" x2="22308" y2="39677"/>
                        <a14:foregroundMark x1="21538" y1="41452" x2="21538" y2="41452"/>
                        <a14:foregroundMark x1="12615" y1="94355" x2="12615" y2="94355"/>
                        <a14:foregroundMark x1="15538" y1="92903" x2="15538" y2="92903"/>
                        <a14:foregroundMark x1="11077" y1="87258" x2="11077" y2="87258"/>
                        <a14:foregroundMark x1="34308" y1="84194" x2="34308" y2="84194"/>
                        <a14:foregroundMark x1="37538" y1="90161" x2="37538" y2="90161"/>
                        <a14:foregroundMark x1="28615" y1="92903" x2="28615" y2="92903"/>
                        <a14:foregroundMark x1="22769" y1="90968" x2="22769" y2="90968"/>
                        <a14:foregroundMark x1="8462" y1="91935" x2="8462" y2="91935"/>
                        <a14:foregroundMark x1="16308" y1="90323" x2="16308" y2="90323"/>
                        <a14:foregroundMark x1="11692" y1="89032" x2="11692" y2="89032"/>
                        <a14:foregroundMark x1="36615" y1="88387" x2="36615" y2="88387"/>
                        <a14:foregroundMark x1="22615" y1="36290" x2="22615" y2="36290"/>
                        <a14:foregroundMark x1="75385" y1="10000" x2="75385" y2="10000"/>
                        <a14:foregroundMark x1="66615" y1="12419" x2="66615" y2="12419"/>
                        <a14:foregroundMark x1="68923" y1="7742" x2="68923" y2="7742"/>
                        <a14:foregroundMark x1="70154" y1="4355" x2="70154" y2="4355"/>
                        <a14:foregroundMark x1="80308" y1="7903" x2="80308" y2="7903"/>
                        <a14:foregroundMark x1="87077" y1="8387" x2="87077" y2="8387"/>
                        <a14:foregroundMark x1="62462" y1="16774" x2="62462" y2="16774"/>
                        <a14:foregroundMark x1="62615" y1="10484" x2="62615" y2="10484"/>
                        <a14:foregroundMark x1="67231" y1="14355" x2="67231" y2="14355"/>
                        <a14:foregroundMark x1="72000" y1="12903" x2="72000" y2="12903"/>
                        <a14:foregroundMark x1="72308" y1="8387" x2="72308" y2="8387"/>
                        <a14:foregroundMark x1="73385" y1="6129" x2="73385" y2="6129"/>
                        <a14:foregroundMark x1="75385" y1="8226" x2="75385" y2="8226"/>
                        <a14:foregroundMark x1="79385" y1="10968" x2="79385" y2="10968"/>
                        <a14:foregroundMark x1="81692" y1="11290" x2="81692" y2="11290"/>
                        <a14:foregroundMark x1="83692" y1="9194" x2="83692" y2="9194"/>
                        <a14:foregroundMark x1="76308" y1="4355" x2="76308" y2="4355"/>
                        <a14:foregroundMark x1="23538" y1="84839" x2="23538" y2="84839"/>
                        <a14:foregroundMark x1="59538" y1="14355" x2="59538" y2="14355"/>
                        <a14:foregroundMark x1="33385" y1="91129" x2="33385" y2="91129"/>
                        <a14:backgroundMark x1="55231" y1="70161" x2="55231" y2="70161"/>
                        <a14:backgroundMark x1="55538" y1="62258" x2="55538" y2="62258"/>
                        <a14:backgroundMark x1="58000" y1="89032" x2="58000" y2="89032"/>
                        <a14:backgroundMark x1="60308" y1="79839" x2="60308" y2="79839"/>
                        <a14:backgroundMark x1="55231" y1="80645" x2="55231" y2="80645"/>
                        <a14:backgroundMark x1="55846" y1="68548" x2="55846" y2="68548"/>
                        <a14:backgroundMark x1="55846" y1="63387" x2="55846" y2="63387"/>
                        <a14:backgroundMark x1="68000" y1="49839" x2="68000" y2="49839"/>
                        <a14:backgroundMark x1="85077" y1="52097" x2="85077" y2="52097"/>
                        <a14:backgroundMark x1="68923" y1="54194" x2="68923" y2="54194"/>
                        <a14:backgroundMark x1="83077" y1="54032" x2="83077" y2="54032"/>
                        <a14:backgroundMark x1="54769" y1="76613" x2="54769" y2="7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1" y="5418817"/>
            <a:ext cx="1235592" cy="117856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333FF"/>
                </a:solidFill>
              </a:rPr>
              <a:t>Финансовая грамотность</a:t>
            </a:r>
            <a:endParaRPr lang="ru-RU" sz="3600" dirty="0">
              <a:solidFill>
                <a:srgbClr val="3333FF"/>
              </a:solidFill>
            </a:endParaRPr>
          </a:p>
        </p:txBody>
      </p:sp>
      <p:pic>
        <p:nvPicPr>
          <p:cNvPr id="11" name="Picture 2" descr="https://xn--26-kmc.xn--80aafey1amqq.xn--d1acj3b/images/events/cover/415758504f5e8a82b497bddce1823d0f_b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409085"/>
            <a:ext cx="3033491" cy="2019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39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549</Words>
  <Application>Microsoft Office PowerPoint</Application>
  <PresentationFormat>Произвольный</PresentationFormat>
  <Paragraphs>144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ФГБОУ ВО «УлГТУ»  сеть лицейских классов</vt:lpstr>
      <vt:lpstr>Слайд 6</vt:lpstr>
      <vt:lpstr>Слайд 7</vt:lpstr>
      <vt:lpstr>XI общероссийский  бизнес-форум  «Деловой климат России»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Юдина</dc:creator>
  <cp:lastModifiedBy>Плптонова</cp:lastModifiedBy>
  <cp:revision>22</cp:revision>
  <dcterms:created xsi:type="dcterms:W3CDTF">2021-02-12T12:59:08Z</dcterms:created>
  <dcterms:modified xsi:type="dcterms:W3CDTF">2021-08-13T10:53:03Z</dcterms:modified>
</cp:coreProperties>
</file>