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97" r:id="rId3"/>
    <p:sldId id="321" r:id="rId4"/>
    <p:sldId id="311" r:id="rId5"/>
    <p:sldId id="317" r:id="rId6"/>
    <p:sldId id="322" r:id="rId7"/>
    <p:sldId id="314" r:id="rId8"/>
    <p:sldId id="319" r:id="rId9"/>
    <p:sldId id="316" r:id="rId10"/>
    <p:sldId id="323" r:id="rId11"/>
    <p:sldId id="302" r:id="rId12"/>
    <p:sldId id="298" r:id="rId13"/>
    <p:sldId id="299" r:id="rId14"/>
    <p:sldId id="31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FF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550" autoAdjust="0"/>
  </p:normalViewPr>
  <p:slideViewPr>
    <p:cSldViewPr>
      <p:cViewPr>
        <p:scale>
          <a:sx n="72" d="100"/>
          <a:sy n="72" d="100"/>
        </p:scale>
        <p:origin x="-151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EC07F-BBB3-4F19-8641-AA59AC3635B7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048FFBD-20F1-417A-86B1-0ACB0EBFB73F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rPr>
            <a:t>Привлечение в ВУЗ абитуриентов с высоким интеллектуальным и творческим потенциалом 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64D6CEA-D81E-4132-AAF6-090528CB5420}" type="parTrans" cxnId="{5BF5823D-5C7E-4986-BEA3-47F4D80973B7}">
      <dgm:prSet/>
      <dgm:spPr/>
      <dgm:t>
        <a:bodyPr/>
        <a:lstStyle/>
        <a:p>
          <a:endParaRPr lang="ru-RU"/>
        </a:p>
      </dgm:t>
    </dgm:pt>
    <dgm:pt modelId="{0A8A2D3A-2CA6-4673-9C57-BA95A848BF4C}" type="sibTrans" cxnId="{5BF5823D-5C7E-4986-BEA3-47F4D80973B7}">
      <dgm:prSet/>
      <dgm:spPr/>
      <dgm:t>
        <a:bodyPr/>
        <a:lstStyle/>
        <a:p>
          <a:endParaRPr lang="ru-RU"/>
        </a:p>
      </dgm:t>
    </dgm:pt>
    <dgm:pt modelId="{5BAB63AA-369C-4C21-AE46-97C9159E19B2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rPr>
            <a:t>Выстраивание системы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rPr>
            <a:t>профориентационной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rPr>
            <a:t> работы внутри ВУЗа со студентами и выпускниками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5D59DDB-F9E1-4747-89C9-2D967E0E97A2}" type="parTrans" cxnId="{82267D32-7109-48D0-8A50-BD748014B972}">
      <dgm:prSet/>
      <dgm:spPr/>
      <dgm:t>
        <a:bodyPr/>
        <a:lstStyle/>
        <a:p>
          <a:endParaRPr lang="ru-RU"/>
        </a:p>
      </dgm:t>
    </dgm:pt>
    <dgm:pt modelId="{9D79F33D-30C7-4B5B-B107-F11004D7821F}" type="sibTrans" cxnId="{82267D32-7109-48D0-8A50-BD748014B972}">
      <dgm:prSet/>
      <dgm:spPr/>
      <dgm:t>
        <a:bodyPr/>
        <a:lstStyle/>
        <a:p>
          <a:endParaRPr lang="ru-RU"/>
        </a:p>
      </dgm:t>
    </dgm:pt>
    <dgm:pt modelId="{B6690325-7C2D-4B8D-86A9-C310B4ADC64A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rPr>
            <a:t>Проведение научно-методической и просветительской работы в сфере профориентации для общеобразовательных учреждений области</a:t>
          </a:r>
          <a:endParaRPr lang="ru-RU" sz="2000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9167ED-2439-43DC-BF67-35B5F508D417}" type="parTrans" cxnId="{7C9E315D-F341-4F79-9D6B-A55B05B213FA}">
      <dgm:prSet/>
      <dgm:spPr/>
      <dgm:t>
        <a:bodyPr/>
        <a:lstStyle/>
        <a:p>
          <a:endParaRPr lang="ru-RU"/>
        </a:p>
      </dgm:t>
    </dgm:pt>
    <dgm:pt modelId="{4B4DF9B8-D2E0-49A0-A2D7-2DAF7CAA3CE5}" type="sibTrans" cxnId="{7C9E315D-F341-4F79-9D6B-A55B05B213FA}">
      <dgm:prSet/>
      <dgm:spPr/>
      <dgm:t>
        <a:bodyPr/>
        <a:lstStyle/>
        <a:p>
          <a:endParaRPr lang="ru-RU"/>
        </a:p>
      </dgm:t>
    </dgm:pt>
    <dgm:pt modelId="{1CA3A3D1-BE70-4CC8-A30D-247B052D4A08}" type="pres">
      <dgm:prSet presAssocID="{E4BEC07F-BBB3-4F19-8641-AA59AC3635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24530-E851-433D-B536-338A287CDF53}" type="pres">
      <dgm:prSet presAssocID="{3048FFBD-20F1-417A-86B1-0ACB0EBFB73F}" presName="parentLin" presStyleCnt="0"/>
      <dgm:spPr/>
    </dgm:pt>
    <dgm:pt modelId="{2EA2214E-2AEA-4E67-9A7F-7D77A3527E5C}" type="pres">
      <dgm:prSet presAssocID="{3048FFBD-20F1-417A-86B1-0ACB0EBFB73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BFB984-E8EF-4DA9-865D-D275D5CD0E14}" type="pres">
      <dgm:prSet presAssocID="{3048FFBD-20F1-417A-86B1-0ACB0EBFB73F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81386-83A8-4733-9D8D-F8321248C1E0}" type="pres">
      <dgm:prSet presAssocID="{3048FFBD-20F1-417A-86B1-0ACB0EBFB73F}" presName="negativeSpace" presStyleCnt="0"/>
      <dgm:spPr/>
    </dgm:pt>
    <dgm:pt modelId="{DB81D1A8-5F2C-4108-9FCF-4065740A6B0B}" type="pres">
      <dgm:prSet presAssocID="{3048FFBD-20F1-417A-86B1-0ACB0EBFB73F}" presName="childText" presStyleLbl="conFgAcc1" presStyleIdx="0" presStyleCnt="3">
        <dgm:presLayoutVars>
          <dgm:bulletEnabled val="1"/>
        </dgm:presLayoutVars>
      </dgm:prSet>
      <dgm:spPr/>
    </dgm:pt>
    <dgm:pt modelId="{9DD637F1-9FCB-4EAF-A34A-2228D9172FF1}" type="pres">
      <dgm:prSet presAssocID="{0A8A2D3A-2CA6-4673-9C57-BA95A848BF4C}" presName="spaceBetweenRectangles" presStyleCnt="0"/>
      <dgm:spPr/>
    </dgm:pt>
    <dgm:pt modelId="{066833DB-30B7-4E06-932F-E02AF892E885}" type="pres">
      <dgm:prSet presAssocID="{5BAB63AA-369C-4C21-AE46-97C9159E19B2}" presName="parentLin" presStyleCnt="0"/>
      <dgm:spPr/>
    </dgm:pt>
    <dgm:pt modelId="{488F84B8-909D-4E76-B152-749E0DDF6BF0}" type="pres">
      <dgm:prSet presAssocID="{5BAB63AA-369C-4C21-AE46-97C9159E19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823755E-2573-45E3-B86E-D05AFF6D8994}" type="pres">
      <dgm:prSet presAssocID="{5BAB63AA-369C-4C21-AE46-97C9159E19B2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9E3C4-2F3E-4432-9C40-8B6498EFF34A}" type="pres">
      <dgm:prSet presAssocID="{5BAB63AA-369C-4C21-AE46-97C9159E19B2}" presName="negativeSpace" presStyleCnt="0"/>
      <dgm:spPr/>
    </dgm:pt>
    <dgm:pt modelId="{4081C075-AD65-4B35-83CE-1C751CA2D82D}" type="pres">
      <dgm:prSet presAssocID="{5BAB63AA-369C-4C21-AE46-97C9159E19B2}" presName="childText" presStyleLbl="conFgAcc1" presStyleIdx="1" presStyleCnt="3">
        <dgm:presLayoutVars>
          <dgm:bulletEnabled val="1"/>
        </dgm:presLayoutVars>
      </dgm:prSet>
      <dgm:spPr/>
    </dgm:pt>
    <dgm:pt modelId="{24720B88-A516-4587-814D-6354F6EC67E2}" type="pres">
      <dgm:prSet presAssocID="{9D79F33D-30C7-4B5B-B107-F11004D7821F}" presName="spaceBetweenRectangles" presStyleCnt="0"/>
      <dgm:spPr/>
    </dgm:pt>
    <dgm:pt modelId="{26444AD0-3258-4935-8493-D6C189D85A7C}" type="pres">
      <dgm:prSet presAssocID="{B6690325-7C2D-4B8D-86A9-C310B4ADC64A}" presName="parentLin" presStyleCnt="0"/>
      <dgm:spPr/>
    </dgm:pt>
    <dgm:pt modelId="{AA308260-B7BE-4746-A81C-83FCCDA362C2}" type="pres">
      <dgm:prSet presAssocID="{B6690325-7C2D-4B8D-86A9-C310B4ADC64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B30CDA9-0FC7-49C9-B67D-1AF4F830FA93}" type="pres">
      <dgm:prSet presAssocID="{B6690325-7C2D-4B8D-86A9-C310B4ADC64A}" presName="parentText" presStyleLbl="node1" presStyleIdx="2" presStyleCnt="3" custScaleX="1363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EA051-36C9-46D0-9694-BD7FEEFB6A2D}" type="pres">
      <dgm:prSet presAssocID="{B6690325-7C2D-4B8D-86A9-C310B4ADC64A}" presName="negativeSpace" presStyleCnt="0"/>
      <dgm:spPr/>
    </dgm:pt>
    <dgm:pt modelId="{C327EFBF-E4BC-4481-BDE6-C17E216B12DD}" type="pres">
      <dgm:prSet presAssocID="{B6690325-7C2D-4B8D-86A9-C310B4ADC6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267D32-7109-48D0-8A50-BD748014B972}" srcId="{E4BEC07F-BBB3-4F19-8641-AA59AC3635B7}" destId="{5BAB63AA-369C-4C21-AE46-97C9159E19B2}" srcOrd="1" destOrd="0" parTransId="{05D59DDB-F9E1-4747-89C9-2D967E0E97A2}" sibTransId="{9D79F33D-30C7-4B5B-B107-F11004D7821F}"/>
    <dgm:cxn modelId="{5BF5823D-5C7E-4986-BEA3-47F4D80973B7}" srcId="{E4BEC07F-BBB3-4F19-8641-AA59AC3635B7}" destId="{3048FFBD-20F1-417A-86B1-0ACB0EBFB73F}" srcOrd="0" destOrd="0" parTransId="{B64D6CEA-D81E-4132-AAF6-090528CB5420}" sibTransId="{0A8A2D3A-2CA6-4673-9C57-BA95A848BF4C}"/>
    <dgm:cxn modelId="{35EBAF9A-96D8-4189-B4AB-80EB4C885B1C}" type="presOf" srcId="{5BAB63AA-369C-4C21-AE46-97C9159E19B2}" destId="{488F84B8-909D-4E76-B152-749E0DDF6BF0}" srcOrd="0" destOrd="0" presId="urn:microsoft.com/office/officeart/2005/8/layout/list1"/>
    <dgm:cxn modelId="{7E102067-7A86-409D-AB4E-6016744A2B57}" type="presOf" srcId="{3048FFBD-20F1-417A-86B1-0ACB0EBFB73F}" destId="{E5BFB984-E8EF-4DA9-865D-D275D5CD0E14}" srcOrd="1" destOrd="0" presId="urn:microsoft.com/office/officeart/2005/8/layout/list1"/>
    <dgm:cxn modelId="{8028D31C-0B5A-4019-90E6-76AA72EA4BAF}" type="presOf" srcId="{B6690325-7C2D-4B8D-86A9-C310B4ADC64A}" destId="{AA308260-B7BE-4746-A81C-83FCCDA362C2}" srcOrd="0" destOrd="0" presId="urn:microsoft.com/office/officeart/2005/8/layout/list1"/>
    <dgm:cxn modelId="{0EBCFCFF-ED7D-4B8A-A9BC-7441991FF8AA}" type="presOf" srcId="{E4BEC07F-BBB3-4F19-8641-AA59AC3635B7}" destId="{1CA3A3D1-BE70-4CC8-A30D-247B052D4A08}" srcOrd="0" destOrd="0" presId="urn:microsoft.com/office/officeart/2005/8/layout/list1"/>
    <dgm:cxn modelId="{A4C53440-FB4B-464D-83D9-7E40DF7403AB}" type="presOf" srcId="{B6690325-7C2D-4B8D-86A9-C310B4ADC64A}" destId="{CB30CDA9-0FC7-49C9-B67D-1AF4F830FA93}" srcOrd="1" destOrd="0" presId="urn:microsoft.com/office/officeart/2005/8/layout/list1"/>
    <dgm:cxn modelId="{98596665-8EBD-44B8-99D1-706684E17E7F}" type="presOf" srcId="{5BAB63AA-369C-4C21-AE46-97C9159E19B2}" destId="{A823755E-2573-45E3-B86E-D05AFF6D8994}" srcOrd="1" destOrd="0" presId="urn:microsoft.com/office/officeart/2005/8/layout/list1"/>
    <dgm:cxn modelId="{F87910A8-2F7C-468F-BB78-5F26F336D2E2}" type="presOf" srcId="{3048FFBD-20F1-417A-86B1-0ACB0EBFB73F}" destId="{2EA2214E-2AEA-4E67-9A7F-7D77A3527E5C}" srcOrd="0" destOrd="0" presId="urn:microsoft.com/office/officeart/2005/8/layout/list1"/>
    <dgm:cxn modelId="{7C9E315D-F341-4F79-9D6B-A55B05B213FA}" srcId="{E4BEC07F-BBB3-4F19-8641-AA59AC3635B7}" destId="{B6690325-7C2D-4B8D-86A9-C310B4ADC64A}" srcOrd="2" destOrd="0" parTransId="{019167ED-2439-43DC-BF67-35B5F508D417}" sibTransId="{4B4DF9B8-D2E0-49A0-A2D7-2DAF7CAA3CE5}"/>
    <dgm:cxn modelId="{7AC98C7A-A6DE-4E53-8A0D-831CD0263907}" type="presParOf" srcId="{1CA3A3D1-BE70-4CC8-A30D-247B052D4A08}" destId="{CB024530-E851-433D-B536-338A287CDF53}" srcOrd="0" destOrd="0" presId="urn:microsoft.com/office/officeart/2005/8/layout/list1"/>
    <dgm:cxn modelId="{96A55146-9A16-4C6C-A6F8-1E91D3800DF6}" type="presParOf" srcId="{CB024530-E851-433D-B536-338A287CDF53}" destId="{2EA2214E-2AEA-4E67-9A7F-7D77A3527E5C}" srcOrd="0" destOrd="0" presId="urn:microsoft.com/office/officeart/2005/8/layout/list1"/>
    <dgm:cxn modelId="{A8166E4E-A6AE-4B04-A2D8-30BC5D740903}" type="presParOf" srcId="{CB024530-E851-433D-B536-338A287CDF53}" destId="{E5BFB984-E8EF-4DA9-865D-D275D5CD0E14}" srcOrd="1" destOrd="0" presId="urn:microsoft.com/office/officeart/2005/8/layout/list1"/>
    <dgm:cxn modelId="{FD4C2BE5-639B-4269-AA69-3F85EA3A25D8}" type="presParOf" srcId="{1CA3A3D1-BE70-4CC8-A30D-247B052D4A08}" destId="{47181386-83A8-4733-9D8D-F8321248C1E0}" srcOrd="1" destOrd="0" presId="urn:microsoft.com/office/officeart/2005/8/layout/list1"/>
    <dgm:cxn modelId="{EB4785B9-7DD8-42ED-A0CC-E3E352C380F6}" type="presParOf" srcId="{1CA3A3D1-BE70-4CC8-A30D-247B052D4A08}" destId="{DB81D1A8-5F2C-4108-9FCF-4065740A6B0B}" srcOrd="2" destOrd="0" presId="urn:microsoft.com/office/officeart/2005/8/layout/list1"/>
    <dgm:cxn modelId="{3B1F6D85-8E1D-4B93-9839-B8C1EC63B515}" type="presParOf" srcId="{1CA3A3D1-BE70-4CC8-A30D-247B052D4A08}" destId="{9DD637F1-9FCB-4EAF-A34A-2228D9172FF1}" srcOrd="3" destOrd="0" presId="urn:microsoft.com/office/officeart/2005/8/layout/list1"/>
    <dgm:cxn modelId="{B16B76BB-ACAE-42B8-967C-9473465D35F9}" type="presParOf" srcId="{1CA3A3D1-BE70-4CC8-A30D-247B052D4A08}" destId="{066833DB-30B7-4E06-932F-E02AF892E885}" srcOrd="4" destOrd="0" presId="urn:microsoft.com/office/officeart/2005/8/layout/list1"/>
    <dgm:cxn modelId="{9428AC61-C0F6-47CF-9162-5BA01480E9DE}" type="presParOf" srcId="{066833DB-30B7-4E06-932F-E02AF892E885}" destId="{488F84B8-909D-4E76-B152-749E0DDF6BF0}" srcOrd="0" destOrd="0" presId="urn:microsoft.com/office/officeart/2005/8/layout/list1"/>
    <dgm:cxn modelId="{0B2F2CFC-29B4-4071-89E0-6D01D64124E3}" type="presParOf" srcId="{066833DB-30B7-4E06-932F-E02AF892E885}" destId="{A823755E-2573-45E3-B86E-D05AFF6D8994}" srcOrd="1" destOrd="0" presId="urn:microsoft.com/office/officeart/2005/8/layout/list1"/>
    <dgm:cxn modelId="{5725AB94-220E-4687-858E-0AE711615DBB}" type="presParOf" srcId="{1CA3A3D1-BE70-4CC8-A30D-247B052D4A08}" destId="{4FF9E3C4-2F3E-4432-9C40-8B6498EFF34A}" srcOrd="5" destOrd="0" presId="urn:microsoft.com/office/officeart/2005/8/layout/list1"/>
    <dgm:cxn modelId="{EDB6D0CF-90E1-406E-8A85-FD10C5791B47}" type="presParOf" srcId="{1CA3A3D1-BE70-4CC8-A30D-247B052D4A08}" destId="{4081C075-AD65-4B35-83CE-1C751CA2D82D}" srcOrd="6" destOrd="0" presId="urn:microsoft.com/office/officeart/2005/8/layout/list1"/>
    <dgm:cxn modelId="{C9908F94-B7D8-41D5-8356-1394C7B6487D}" type="presParOf" srcId="{1CA3A3D1-BE70-4CC8-A30D-247B052D4A08}" destId="{24720B88-A516-4587-814D-6354F6EC67E2}" srcOrd="7" destOrd="0" presId="urn:microsoft.com/office/officeart/2005/8/layout/list1"/>
    <dgm:cxn modelId="{42BB97D3-3168-4462-9802-6112649C78EE}" type="presParOf" srcId="{1CA3A3D1-BE70-4CC8-A30D-247B052D4A08}" destId="{26444AD0-3258-4935-8493-D6C189D85A7C}" srcOrd="8" destOrd="0" presId="urn:microsoft.com/office/officeart/2005/8/layout/list1"/>
    <dgm:cxn modelId="{FAA1CD63-B57C-40C7-B958-0DBD72B49AA5}" type="presParOf" srcId="{26444AD0-3258-4935-8493-D6C189D85A7C}" destId="{AA308260-B7BE-4746-A81C-83FCCDA362C2}" srcOrd="0" destOrd="0" presId="urn:microsoft.com/office/officeart/2005/8/layout/list1"/>
    <dgm:cxn modelId="{6F0F8CA0-1BF5-46CC-94B5-42E0964AF39A}" type="presParOf" srcId="{26444AD0-3258-4935-8493-D6C189D85A7C}" destId="{CB30CDA9-0FC7-49C9-B67D-1AF4F830FA93}" srcOrd="1" destOrd="0" presId="urn:microsoft.com/office/officeart/2005/8/layout/list1"/>
    <dgm:cxn modelId="{491F77CF-31D5-4886-B2A7-8262DF7FAA44}" type="presParOf" srcId="{1CA3A3D1-BE70-4CC8-A30D-247B052D4A08}" destId="{6FDEA051-36C9-46D0-9694-BD7FEEFB6A2D}" srcOrd="9" destOrd="0" presId="urn:microsoft.com/office/officeart/2005/8/layout/list1"/>
    <dgm:cxn modelId="{50A80DE4-481E-464C-A519-8D1750F0BF75}" type="presParOf" srcId="{1CA3A3D1-BE70-4CC8-A30D-247B052D4A08}" destId="{C327EFBF-E4BC-4481-BDE6-C17E216B12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366B06-020A-42C5-963C-DCBC489C9C27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D75EC55-CF3A-4EDA-8B9C-7F1791D35FBF}">
      <dgm:prSet phldrT="[Текст]" custT="1"/>
      <dgm:spPr/>
      <dgm:t>
        <a:bodyPr/>
        <a:lstStyle/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площадок</a:t>
          </a:r>
        </a:p>
      </dgm:t>
    </dgm:pt>
    <dgm:pt modelId="{2A9BE093-B89B-4521-9F8D-74ECE7600B0E}" type="parTrans" cxnId="{C528AF87-9D2B-4E33-9D8C-76467EC48CBF}">
      <dgm:prSet/>
      <dgm:spPr/>
      <dgm:t>
        <a:bodyPr/>
        <a:lstStyle/>
        <a:p>
          <a:endParaRPr lang="ru-RU"/>
        </a:p>
      </dgm:t>
    </dgm:pt>
    <dgm:pt modelId="{9D9A5795-7171-41E1-A32B-3C7E665E39A1}" type="sibTrans" cxnId="{C528AF87-9D2B-4E33-9D8C-76467EC48CBF}">
      <dgm:prSet/>
      <dgm:spPr/>
      <dgm:t>
        <a:bodyPr/>
        <a:lstStyle/>
        <a:p>
          <a:endParaRPr lang="ru-RU"/>
        </a:p>
      </dgm:t>
    </dgm:pt>
    <dgm:pt modelId="{04DEA7ED-2B1E-4136-B4E2-48167171F805}">
      <dgm:prSet phldrT="[Текст]" custT="1"/>
      <dgm:spPr/>
      <dgm:t>
        <a:bodyPr/>
        <a:lstStyle/>
        <a:p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районов Ульяновской области,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D21C7-A08F-40B6-AB04-91651EC63818}" type="parTrans" cxnId="{711BD04B-8EE2-4803-A6B9-321859CD9DDD}">
      <dgm:prSet/>
      <dgm:spPr/>
      <dgm:t>
        <a:bodyPr/>
        <a:lstStyle/>
        <a:p>
          <a:endParaRPr lang="ru-RU"/>
        </a:p>
      </dgm:t>
    </dgm:pt>
    <dgm:pt modelId="{CF5BF0BB-4865-444B-B4FA-37CB9A809EAF}" type="sibTrans" cxnId="{711BD04B-8EE2-4803-A6B9-321859CD9DDD}">
      <dgm:prSet/>
      <dgm:spPr/>
      <dgm:t>
        <a:bodyPr/>
        <a:lstStyle/>
        <a:p>
          <a:endParaRPr lang="ru-RU"/>
        </a:p>
      </dgm:t>
    </dgm:pt>
    <dgm:pt modelId="{D729145A-A0C9-494D-82A3-908DFDE8374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</a:t>
          </a:r>
          <a:r>
            <a:rPr lang="ru-RU" sz="15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преподавателей</a:t>
          </a:r>
        </a:p>
      </dgm:t>
    </dgm:pt>
    <dgm:pt modelId="{8AE8C857-D34E-434D-9DF4-CBBD8A5B5D90}" type="parTrans" cxnId="{84C1D157-AE36-4496-82AB-52874E71F109}">
      <dgm:prSet/>
      <dgm:spPr/>
      <dgm:t>
        <a:bodyPr/>
        <a:lstStyle/>
        <a:p>
          <a:endParaRPr lang="ru-RU"/>
        </a:p>
      </dgm:t>
    </dgm:pt>
    <dgm:pt modelId="{7E60FA22-F9EE-4FCD-A198-99A888BD077C}" type="sibTrans" cxnId="{84C1D157-AE36-4496-82AB-52874E71F109}">
      <dgm:prSet/>
      <dgm:spPr/>
      <dgm:t>
        <a:bodyPr/>
        <a:lstStyle/>
        <a:p>
          <a:endParaRPr lang="ru-RU"/>
        </a:p>
      </dgm:t>
    </dgm:pt>
    <dgm:pt modelId="{4C9C7891-C9A6-410D-9F25-17AED70BEF7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 преподавателя вуза;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3C337A-53F7-496D-9505-6453ADCD8970}" type="parTrans" cxnId="{2D2DC66B-8BF9-4C2C-90D4-F3AA6E29E3C1}">
      <dgm:prSet/>
      <dgm:spPr/>
      <dgm:t>
        <a:bodyPr/>
        <a:lstStyle/>
        <a:p>
          <a:endParaRPr lang="ru-RU"/>
        </a:p>
      </dgm:t>
    </dgm:pt>
    <dgm:pt modelId="{E491DA04-C5D6-403E-BAD8-1F3E727FEC60}" type="sibTrans" cxnId="{2D2DC66B-8BF9-4C2C-90D4-F3AA6E29E3C1}">
      <dgm:prSet/>
      <dgm:spPr/>
      <dgm:t>
        <a:bodyPr/>
        <a:lstStyle/>
        <a:p>
          <a:endParaRPr lang="ru-RU"/>
        </a:p>
      </dgm:t>
    </dgm:pt>
    <dgm:pt modelId="{6237BE3F-A53F-42F8-8336-60C38B2D3D5E}">
      <dgm:prSet phldrT="[Текст]" custT="1"/>
      <dgm:spPr/>
      <dgm:t>
        <a:bodyPr/>
        <a:lstStyle/>
        <a:p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школьников и студентов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техникумов</a:t>
          </a:r>
        </a:p>
      </dgm:t>
    </dgm:pt>
    <dgm:pt modelId="{03323FFA-2495-4EA1-BAD4-B50F02C9158E}" type="parTrans" cxnId="{BC4568A6-B056-4EFD-87BD-EB7EEBFCA79C}">
      <dgm:prSet/>
      <dgm:spPr/>
      <dgm:t>
        <a:bodyPr/>
        <a:lstStyle/>
        <a:p>
          <a:endParaRPr lang="ru-RU"/>
        </a:p>
      </dgm:t>
    </dgm:pt>
    <dgm:pt modelId="{FB17096F-B564-418F-81E5-852FED68569A}" type="sibTrans" cxnId="{BC4568A6-B056-4EFD-87BD-EB7EEBFCA79C}">
      <dgm:prSet/>
      <dgm:spPr/>
      <dgm:t>
        <a:bodyPr/>
        <a:lstStyle/>
        <a:p>
          <a:endParaRPr lang="ru-RU"/>
        </a:p>
      </dgm:t>
    </dgm:pt>
    <dgm:pt modelId="{F92C593F-302B-4596-A12D-05D685F0124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1420 учащихся получили консультации по профессиональному самоопределению;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A11DC-182F-48A3-86EB-4478C6CEA5E0}" type="parTrans" cxnId="{9AC83B30-358E-4267-9CEB-E9361838B3E3}">
      <dgm:prSet/>
      <dgm:spPr/>
      <dgm:t>
        <a:bodyPr/>
        <a:lstStyle/>
        <a:p>
          <a:endParaRPr lang="ru-RU"/>
        </a:p>
      </dgm:t>
    </dgm:pt>
    <dgm:pt modelId="{6E220C18-A132-44BA-B5B4-C1401A967BEF}" type="sibTrans" cxnId="{9AC83B30-358E-4267-9CEB-E9361838B3E3}">
      <dgm:prSet/>
      <dgm:spPr/>
      <dgm:t>
        <a:bodyPr/>
        <a:lstStyle/>
        <a:p>
          <a:endParaRPr lang="ru-RU"/>
        </a:p>
      </dgm:t>
    </dgm:pt>
    <dgm:pt modelId="{30F9AA9F-4B03-4481-8DDA-2C084303A618}">
      <dgm:prSet phldrT="[Текст]" custT="1"/>
      <dgm:spPr/>
      <dgm:t>
        <a:bodyPr/>
        <a:lstStyle/>
        <a:p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 образовательные организации,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75A8F-04A9-4450-9B26-73B03A6F8919}" type="parTrans" cxnId="{2FAE3E4A-0CE7-4277-B22E-F61E278B75D2}">
      <dgm:prSet/>
      <dgm:spPr/>
      <dgm:t>
        <a:bodyPr/>
        <a:lstStyle/>
        <a:p>
          <a:endParaRPr lang="ru-RU"/>
        </a:p>
      </dgm:t>
    </dgm:pt>
    <dgm:pt modelId="{2A2F89AE-EE18-4CBD-8F33-48F899320B8A}" type="sibTrans" cxnId="{2FAE3E4A-0CE7-4277-B22E-F61E278B75D2}">
      <dgm:prSet/>
      <dgm:spPr/>
      <dgm:t>
        <a:bodyPr/>
        <a:lstStyle/>
        <a:p>
          <a:endParaRPr lang="ru-RU"/>
        </a:p>
      </dgm:t>
    </dgm:pt>
    <dgm:pt modelId="{6B938EEA-C1F4-4BED-9DE5-D398315D745A}">
      <dgm:prSet phldrT="[Текст]" custT="1"/>
      <dgm:spPr/>
      <dgm:t>
        <a:bodyPr/>
        <a:lstStyle/>
        <a:p>
          <a:r>
            <a: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 школы и 12 техникумов.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7C848-15E0-4E3A-A0A2-D8719513FED9}" type="parTrans" cxnId="{F51833CE-7968-4E5E-AB21-039366929421}">
      <dgm:prSet/>
      <dgm:spPr/>
      <dgm:t>
        <a:bodyPr/>
        <a:lstStyle/>
        <a:p>
          <a:endParaRPr lang="ru-RU"/>
        </a:p>
      </dgm:t>
    </dgm:pt>
    <dgm:pt modelId="{41C61249-B244-425F-AF28-08FBC4447F8D}" type="sibTrans" cxnId="{F51833CE-7968-4E5E-AB21-039366929421}">
      <dgm:prSet/>
      <dgm:spPr/>
      <dgm:t>
        <a:bodyPr/>
        <a:lstStyle/>
        <a:p>
          <a:endParaRPr lang="ru-RU"/>
        </a:p>
      </dgm:t>
    </dgm:pt>
    <dgm:pt modelId="{FB5F0CB6-A119-4208-98C6-A3877B7A347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деканов факультетов;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BB4009-C1BF-488D-8A09-6308A29B748F}" type="parTrans" cxnId="{F54BF936-CCC6-4A85-9764-61B48E91AC66}">
      <dgm:prSet/>
      <dgm:spPr/>
      <dgm:t>
        <a:bodyPr/>
        <a:lstStyle/>
        <a:p>
          <a:endParaRPr lang="ru-RU"/>
        </a:p>
      </dgm:t>
    </dgm:pt>
    <dgm:pt modelId="{E4CD1C73-5530-4C08-89CD-9CAB3E5DEBA8}" type="sibTrans" cxnId="{F54BF936-CCC6-4A85-9764-61B48E91AC66}">
      <dgm:prSet/>
      <dgm:spPr/>
      <dgm:t>
        <a:bodyPr/>
        <a:lstStyle/>
        <a:p>
          <a:endParaRPr lang="ru-RU"/>
        </a:p>
      </dgm:t>
    </dgm:pt>
    <dgm:pt modelId="{31D7E8DD-8C92-4F8B-8116-5B88C38E6BDE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 студентов всех факультетов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5CA0D-00BC-41A8-A85C-2845A22D24E2}" type="parTrans" cxnId="{96CE2E18-BA1A-4339-93A2-544BD3D6A5B8}">
      <dgm:prSet/>
      <dgm:spPr/>
      <dgm:t>
        <a:bodyPr/>
        <a:lstStyle/>
        <a:p>
          <a:endParaRPr lang="ru-RU"/>
        </a:p>
      </dgm:t>
    </dgm:pt>
    <dgm:pt modelId="{6E974FF7-A7A0-4C46-BA64-1BA50EA25A08}" type="sibTrans" cxnId="{96CE2E18-BA1A-4339-93A2-544BD3D6A5B8}">
      <dgm:prSet/>
      <dgm:spPr/>
      <dgm:t>
        <a:bodyPr/>
        <a:lstStyle/>
        <a:p>
          <a:endParaRPr lang="ru-RU"/>
        </a:p>
      </dgm:t>
    </dgm:pt>
    <dgm:pt modelId="{3681870A-DB9C-40E5-91D2-7842CF0DF7D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220 чел. - из них Республики Татарстан;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A2374-99B9-4A64-86D8-2E61997EB608}" type="parTrans" cxnId="{285EC049-0A53-4109-AD5D-96EB5EE79499}">
      <dgm:prSet/>
      <dgm:spPr/>
      <dgm:t>
        <a:bodyPr/>
        <a:lstStyle/>
        <a:p>
          <a:endParaRPr lang="ru-RU"/>
        </a:p>
      </dgm:t>
    </dgm:pt>
    <dgm:pt modelId="{C4D81A45-8056-4DAC-AAB9-7D03A89C5552}" type="sibTrans" cxnId="{285EC049-0A53-4109-AD5D-96EB5EE79499}">
      <dgm:prSet/>
      <dgm:spPr/>
      <dgm:t>
        <a:bodyPr/>
        <a:lstStyle/>
        <a:p>
          <a:endParaRPr lang="ru-RU"/>
        </a:p>
      </dgm:t>
    </dgm:pt>
    <dgm:pt modelId="{D61B0578-5B25-4CEB-AA40-76AAA37E124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130 чел – из республики Чувашия.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4788C-6479-4B08-9678-9451F8FA194E}" type="parTrans" cxnId="{386C3D0F-2E34-4668-B343-BE3331BD1DF4}">
      <dgm:prSet/>
      <dgm:spPr/>
      <dgm:t>
        <a:bodyPr/>
        <a:lstStyle/>
        <a:p>
          <a:endParaRPr lang="ru-RU"/>
        </a:p>
      </dgm:t>
    </dgm:pt>
    <dgm:pt modelId="{CC2FBDF3-1F02-4D76-9538-07CCE73A9B3A}" type="sibTrans" cxnId="{386C3D0F-2E34-4668-B343-BE3331BD1DF4}">
      <dgm:prSet/>
      <dgm:spPr/>
      <dgm:t>
        <a:bodyPr/>
        <a:lstStyle/>
        <a:p>
          <a:endParaRPr lang="ru-RU"/>
        </a:p>
      </dgm:t>
    </dgm:pt>
    <dgm:pt modelId="{C4C79D32-7C0F-476E-A070-6F72799B7820}" type="pres">
      <dgm:prSet presAssocID="{0F366B06-020A-42C5-963C-DCBC489C9C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0A5339-12BB-4B97-B0DF-19303F4D443F}" type="pres">
      <dgm:prSet presAssocID="{9D75EC55-CF3A-4EDA-8B9C-7F1791D35FBF}" presName="composite" presStyleCnt="0"/>
      <dgm:spPr/>
    </dgm:pt>
    <dgm:pt modelId="{1A10275C-54F0-4F4E-B651-E1D449C23AAA}" type="pres">
      <dgm:prSet presAssocID="{9D75EC55-CF3A-4EDA-8B9C-7F1791D35FBF}" presName="parentText" presStyleLbl="alignNode1" presStyleIdx="0" presStyleCnt="3" custScaleX="1231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A3770-BE00-4E2C-8CBB-77C1C7021E21}" type="pres">
      <dgm:prSet presAssocID="{9D75EC55-CF3A-4EDA-8B9C-7F1791D35FBF}" presName="descendantText" presStyleLbl="alignAcc1" presStyleIdx="0" presStyleCnt="3" custScaleX="80073" custScaleY="121637" custLinFactNeighborX="-5144" custLinFactNeighborY="5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45C74-1995-4333-9647-C2612C1BF3B6}" type="pres">
      <dgm:prSet presAssocID="{9D9A5795-7171-41E1-A32B-3C7E665E39A1}" presName="sp" presStyleCnt="0"/>
      <dgm:spPr/>
    </dgm:pt>
    <dgm:pt modelId="{5A6D0D8B-F5C3-4CF8-921B-AEF226C4BF7C}" type="pres">
      <dgm:prSet presAssocID="{D729145A-A0C9-494D-82A3-908DFDE8374E}" presName="composite" presStyleCnt="0"/>
      <dgm:spPr/>
    </dgm:pt>
    <dgm:pt modelId="{3972B62B-90C9-4623-AD5D-ECE86743AE47}" type="pres">
      <dgm:prSet presAssocID="{D729145A-A0C9-494D-82A3-908DFDE8374E}" presName="parentText" presStyleLbl="alignNode1" presStyleIdx="1" presStyleCnt="3" custScaleX="119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5811C-B4EF-43F9-AA8B-3B1D945403A6}" type="pres">
      <dgm:prSet presAssocID="{D729145A-A0C9-494D-82A3-908DFDE8374E}" presName="descendantText" presStyleLbl="alignAcc1" presStyleIdx="1" presStyleCnt="3" custScaleX="88339" custScaleY="152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ADB74-38C8-46E6-932A-7DAAF36E44EE}" type="pres">
      <dgm:prSet presAssocID="{7E60FA22-F9EE-4FCD-A198-99A888BD077C}" presName="sp" presStyleCnt="0"/>
      <dgm:spPr/>
    </dgm:pt>
    <dgm:pt modelId="{AA5DD838-440F-42FC-B9FE-C404347F74EE}" type="pres">
      <dgm:prSet presAssocID="{6237BE3F-A53F-42F8-8336-60C38B2D3D5E}" presName="composite" presStyleCnt="0"/>
      <dgm:spPr/>
    </dgm:pt>
    <dgm:pt modelId="{1A2DE63F-4263-468C-9FE2-EF103C8419C7}" type="pres">
      <dgm:prSet presAssocID="{6237BE3F-A53F-42F8-8336-60C38B2D3D5E}" presName="parentText" presStyleLbl="alignNode1" presStyleIdx="2" presStyleCnt="3" custScaleX="1229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8887D-25B9-4167-9AAB-E9194F7C9853}" type="pres">
      <dgm:prSet presAssocID="{6237BE3F-A53F-42F8-8336-60C38B2D3D5E}" presName="descendantText" presStyleLbl="alignAcc1" presStyleIdx="2" presStyleCnt="3" custScaleX="88288" custScaleY="137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C12763-4791-4600-B065-799FD739FFC9}" type="presOf" srcId="{6237BE3F-A53F-42F8-8336-60C38B2D3D5E}" destId="{1A2DE63F-4263-468C-9FE2-EF103C8419C7}" srcOrd="0" destOrd="0" presId="urn:microsoft.com/office/officeart/2005/8/layout/chevron2"/>
    <dgm:cxn modelId="{BC4568A6-B056-4EFD-87BD-EB7EEBFCA79C}" srcId="{0F366B06-020A-42C5-963C-DCBC489C9C27}" destId="{6237BE3F-A53F-42F8-8336-60C38B2D3D5E}" srcOrd="2" destOrd="0" parTransId="{03323FFA-2495-4EA1-BAD4-B50F02C9158E}" sibTransId="{FB17096F-B564-418F-81E5-852FED68569A}"/>
    <dgm:cxn modelId="{82BCDCFC-B48F-42F9-9B47-571504A3DDE9}" type="presOf" srcId="{6B938EEA-C1F4-4BED-9DE5-D398315D745A}" destId="{863A3770-BE00-4E2C-8CBB-77C1C7021E21}" srcOrd="0" destOrd="2" presId="urn:microsoft.com/office/officeart/2005/8/layout/chevron2"/>
    <dgm:cxn modelId="{2D2DC66B-8BF9-4C2C-90D4-F3AA6E29E3C1}" srcId="{D729145A-A0C9-494D-82A3-908DFDE8374E}" destId="{4C9C7891-C9A6-410D-9F25-17AED70BEF77}" srcOrd="0" destOrd="0" parTransId="{4A3C337A-53F7-496D-9505-6453ADCD8970}" sibTransId="{E491DA04-C5D6-403E-BAD8-1F3E727FEC60}"/>
    <dgm:cxn modelId="{8257453D-99F5-4FA3-BA57-DA3ABBE0F180}" type="presOf" srcId="{4C9C7891-C9A6-410D-9F25-17AED70BEF77}" destId="{F1C5811C-B4EF-43F9-AA8B-3B1D945403A6}" srcOrd="0" destOrd="0" presId="urn:microsoft.com/office/officeart/2005/8/layout/chevron2"/>
    <dgm:cxn modelId="{5FC59B77-51FA-4345-981F-D6B58AF688D1}" type="presOf" srcId="{3681870A-DB9C-40E5-91D2-7842CF0DF7D2}" destId="{66E8887D-25B9-4167-9AAB-E9194F7C9853}" srcOrd="0" destOrd="1" presId="urn:microsoft.com/office/officeart/2005/8/layout/chevron2"/>
    <dgm:cxn modelId="{DB184A84-9BBC-4E0C-8041-746BBC1907B1}" type="presOf" srcId="{0F366B06-020A-42C5-963C-DCBC489C9C27}" destId="{C4C79D32-7C0F-476E-A070-6F72799B7820}" srcOrd="0" destOrd="0" presId="urn:microsoft.com/office/officeart/2005/8/layout/chevron2"/>
    <dgm:cxn modelId="{3A9D1B57-1933-4B86-B9C8-F5B386ED68C2}" type="presOf" srcId="{F92C593F-302B-4596-A12D-05D685F0124D}" destId="{66E8887D-25B9-4167-9AAB-E9194F7C9853}" srcOrd="0" destOrd="0" presId="urn:microsoft.com/office/officeart/2005/8/layout/chevron2"/>
    <dgm:cxn modelId="{3B054532-DADA-4EE1-BEEB-AA50690E360C}" type="presOf" srcId="{D61B0578-5B25-4CEB-AA40-76AAA37E1242}" destId="{66E8887D-25B9-4167-9AAB-E9194F7C9853}" srcOrd="0" destOrd="2" presId="urn:microsoft.com/office/officeart/2005/8/layout/chevron2"/>
    <dgm:cxn modelId="{28BB316D-D19B-4BBE-9B18-E3453E2DE912}" type="presOf" srcId="{31D7E8DD-8C92-4F8B-8116-5B88C38E6BDE}" destId="{F1C5811C-B4EF-43F9-AA8B-3B1D945403A6}" srcOrd="0" destOrd="2" presId="urn:microsoft.com/office/officeart/2005/8/layout/chevron2"/>
    <dgm:cxn modelId="{03593D08-6FFE-4DDF-ACFB-0DDA269EE07D}" type="presOf" srcId="{04DEA7ED-2B1E-4136-B4E2-48167171F805}" destId="{863A3770-BE00-4E2C-8CBB-77C1C7021E21}" srcOrd="0" destOrd="0" presId="urn:microsoft.com/office/officeart/2005/8/layout/chevron2"/>
    <dgm:cxn modelId="{84C1D157-AE36-4496-82AB-52874E71F109}" srcId="{0F366B06-020A-42C5-963C-DCBC489C9C27}" destId="{D729145A-A0C9-494D-82A3-908DFDE8374E}" srcOrd="1" destOrd="0" parTransId="{8AE8C857-D34E-434D-9DF4-CBBD8A5B5D90}" sibTransId="{7E60FA22-F9EE-4FCD-A198-99A888BD077C}"/>
    <dgm:cxn modelId="{C528AF87-9D2B-4E33-9D8C-76467EC48CBF}" srcId="{0F366B06-020A-42C5-963C-DCBC489C9C27}" destId="{9D75EC55-CF3A-4EDA-8B9C-7F1791D35FBF}" srcOrd="0" destOrd="0" parTransId="{2A9BE093-B89B-4521-9F8D-74ECE7600B0E}" sibTransId="{9D9A5795-7171-41E1-A32B-3C7E665E39A1}"/>
    <dgm:cxn modelId="{9AC83B30-358E-4267-9CEB-E9361838B3E3}" srcId="{6237BE3F-A53F-42F8-8336-60C38B2D3D5E}" destId="{F92C593F-302B-4596-A12D-05D685F0124D}" srcOrd="0" destOrd="0" parTransId="{48AA11DC-182F-48A3-86EB-4478C6CEA5E0}" sibTransId="{6E220C18-A132-44BA-B5B4-C1401A967BEF}"/>
    <dgm:cxn modelId="{285EC049-0A53-4109-AD5D-96EB5EE79499}" srcId="{6237BE3F-A53F-42F8-8336-60C38B2D3D5E}" destId="{3681870A-DB9C-40E5-91D2-7842CF0DF7D2}" srcOrd="1" destOrd="0" parTransId="{321A2374-99B9-4A64-86D8-2E61997EB608}" sibTransId="{C4D81A45-8056-4DAC-AAB9-7D03A89C5552}"/>
    <dgm:cxn modelId="{711BD04B-8EE2-4803-A6B9-321859CD9DDD}" srcId="{9D75EC55-CF3A-4EDA-8B9C-7F1791D35FBF}" destId="{04DEA7ED-2B1E-4136-B4E2-48167171F805}" srcOrd="0" destOrd="0" parTransId="{F59D21C7-A08F-40B6-AB04-91651EC63818}" sibTransId="{CF5BF0BB-4865-444B-B4FA-37CB9A809EAF}"/>
    <dgm:cxn modelId="{386C3D0F-2E34-4668-B343-BE3331BD1DF4}" srcId="{6237BE3F-A53F-42F8-8336-60C38B2D3D5E}" destId="{D61B0578-5B25-4CEB-AA40-76AAA37E1242}" srcOrd="2" destOrd="0" parTransId="{B994788C-6479-4B08-9678-9451F8FA194E}" sibTransId="{CC2FBDF3-1F02-4D76-9538-07CCE73A9B3A}"/>
    <dgm:cxn modelId="{F54BF936-CCC6-4A85-9764-61B48E91AC66}" srcId="{D729145A-A0C9-494D-82A3-908DFDE8374E}" destId="{FB5F0CB6-A119-4208-98C6-A3877B7A3476}" srcOrd="1" destOrd="0" parTransId="{3ABB4009-C1BF-488D-8A09-6308A29B748F}" sibTransId="{E4CD1C73-5530-4C08-89CD-9CAB3E5DEBA8}"/>
    <dgm:cxn modelId="{F51833CE-7968-4E5E-AB21-039366929421}" srcId="{9D75EC55-CF3A-4EDA-8B9C-7F1791D35FBF}" destId="{6B938EEA-C1F4-4BED-9DE5-D398315D745A}" srcOrd="2" destOrd="0" parTransId="{F967C848-15E0-4E3A-A0A2-D8719513FED9}" sibTransId="{41C61249-B244-425F-AF28-08FBC4447F8D}"/>
    <dgm:cxn modelId="{2FAE3E4A-0CE7-4277-B22E-F61E278B75D2}" srcId="{9D75EC55-CF3A-4EDA-8B9C-7F1791D35FBF}" destId="{30F9AA9F-4B03-4481-8DDA-2C084303A618}" srcOrd="1" destOrd="0" parTransId="{A8875A8F-04A9-4450-9B26-73B03A6F8919}" sibTransId="{2A2F89AE-EE18-4CBD-8F33-48F899320B8A}"/>
    <dgm:cxn modelId="{AD98AD0B-CBB6-45FE-B518-3785B8DA4C9C}" type="presOf" srcId="{D729145A-A0C9-494D-82A3-908DFDE8374E}" destId="{3972B62B-90C9-4623-AD5D-ECE86743AE47}" srcOrd="0" destOrd="0" presId="urn:microsoft.com/office/officeart/2005/8/layout/chevron2"/>
    <dgm:cxn modelId="{012DC49C-51B4-4709-A800-FB7C04A547E4}" type="presOf" srcId="{FB5F0CB6-A119-4208-98C6-A3877B7A3476}" destId="{F1C5811C-B4EF-43F9-AA8B-3B1D945403A6}" srcOrd="0" destOrd="1" presId="urn:microsoft.com/office/officeart/2005/8/layout/chevron2"/>
    <dgm:cxn modelId="{96CE2E18-BA1A-4339-93A2-544BD3D6A5B8}" srcId="{D729145A-A0C9-494D-82A3-908DFDE8374E}" destId="{31D7E8DD-8C92-4F8B-8116-5B88C38E6BDE}" srcOrd="2" destOrd="0" parTransId="{6C05CA0D-00BC-41A8-A85C-2845A22D24E2}" sibTransId="{6E974FF7-A7A0-4C46-BA64-1BA50EA25A08}"/>
    <dgm:cxn modelId="{FB9CCA58-2589-434F-951A-629B28C2B609}" type="presOf" srcId="{9D75EC55-CF3A-4EDA-8B9C-7F1791D35FBF}" destId="{1A10275C-54F0-4F4E-B651-E1D449C23AAA}" srcOrd="0" destOrd="0" presId="urn:microsoft.com/office/officeart/2005/8/layout/chevron2"/>
    <dgm:cxn modelId="{0BB87201-E3D1-4813-9F49-9EC5E17A7DAA}" type="presOf" srcId="{30F9AA9F-4B03-4481-8DDA-2C084303A618}" destId="{863A3770-BE00-4E2C-8CBB-77C1C7021E21}" srcOrd="0" destOrd="1" presId="urn:microsoft.com/office/officeart/2005/8/layout/chevron2"/>
    <dgm:cxn modelId="{D891E129-57A8-4058-B19C-76ACE8DDB0D5}" type="presParOf" srcId="{C4C79D32-7C0F-476E-A070-6F72799B7820}" destId="{FF0A5339-12BB-4B97-B0DF-19303F4D443F}" srcOrd="0" destOrd="0" presId="urn:microsoft.com/office/officeart/2005/8/layout/chevron2"/>
    <dgm:cxn modelId="{A97BA377-D879-4133-8DD9-BF2CAE064772}" type="presParOf" srcId="{FF0A5339-12BB-4B97-B0DF-19303F4D443F}" destId="{1A10275C-54F0-4F4E-B651-E1D449C23AAA}" srcOrd="0" destOrd="0" presId="urn:microsoft.com/office/officeart/2005/8/layout/chevron2"/>
    <dgm:cxn modelId="{283398B0-A32E-432C-B4FB-27DACC9DD40B}" type="presParOf" srcId="{FF0A5339-12BB-4B97-B0DF-19303F4D443F}" destId="{863A3770-BE00-4E2C-8CBB-77C1C7021E21}" srcOrd="1" destOrd="0" presId="urn:microsoft.com/office/officeart/2005/8/layout/chevron2"/>
    <dgm:cxn modelId="{25C0C2C3-B60B-4A34-AF70-8A0153CF95D8}" type="presParOf" srcId="{C4C79D32-7C0F-476E-A070-6F72799B7820}" destId="{32145C74-1995-4333-9647-C2612C1BF3B6}" srcOrd="1" destOrd="0" presId="urn:microsoft.com/office/officeart/2005/8/layout/chevron2"/>
    <dgm:cxn modelId="{0794632B-2FE7-4C13-9D2C-299C6E719B32}" type="presParOf" srcId="{C4C79D32-7C0F-476E-A070-6F72799B7820}" destId="{5A6D0D8B-F5C3-4CF8-921B-AEF226C4BF7C}" srcOrd="2" destOrd="0" presId="urn:microsoft.com/office/officeart/2005/8/layout/chevron2"/>
    <dgm:cxn modelId="{E2498825-EB46-4896-A752-4072ED74E8EF}" type="presParOf" srcId="{5A6D0D8B-F5C3-4CF8-921B-AEF226C4BF7C}" destId="{3972B62B-90C9-4623-AD5D-ECE86743AE47}" srcOrd="0" destOrd="0" presId="urn:microsoft.com/office/officeart/2005/8/layout/chevron2"/>
    <dgm:cxn modelId="{48636ED5-66E6-475E-9ED6-39E08F913438}" type="presParOf" srcId="{5A6D0D8B-F5C3-4CF8-921B-AEF226C4BF7C}" destId="{F1C5811C-B4EF-43F9-AA8B-3B1D945403A6}" srcOrd="1" destOrd="0" presId="urn:microsoft.com/office/officeart/2005/8/layout/chevron2"/>
    <dgm:cxn modelId="{E5891F47-E455-4377-8028-9D5143455526}" type="presParOf" srcId="{C4C79D32-7C0F-476E-A070-6F72799B7820}" destId="{C61ADB74-38C8-46E6-932A-7DAAF36E44EE}" srcOrd="3" destOrd="0" presId="urn:microsoft.com/office/officeart/2005/8/layout/chevron2"/>
    <dgm:cxn modelId="{EF17198A-6E8D-4ABD-A7E2-D59936798E6E}" type="presParOf" srcId="{C4C79D32-7C0F-476E-A070-6F72799B7820}" destId="{AA5DD838-440F-42FC-B9FE-C404347F74EE}" srcOrd="4" destOrd="0" presId="urn:microsoft.com/office/officeart/2005/8/layout/chevron2"/>
    <dgm:cxn modelId="{B202E71A-DC1A-4821-9B2C-CEE76E2550F3}" type="presParOf" srcId="{AA5DD838-440F-42FC-B9FE-C404347F74EE}" destId="{1A2DE63F-4263-468C-9FE2-EF103C8419C7}" srcOrd="0" destOrd="0" presId="urn:microsoft.com/office/officeart/2005/8/layout/chevron2"/>
    <dgm:cxn modelId="{81F8E6A6-07B1-4370-8B32-EBF31E3B7FB9}" type="presParOf" srcId="{AA5DD838-440F-42FC-B9FE-C404347F74EE}" destId="{66E8887D-25B9-4167-9AAB-E9194F7C98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C244E7-ADAF-49CF-92C0-616CC59E6116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F494D27-47D6-477B-806D-8A0260C6FE0F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сентябрь,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4FDCA-03E1-4FA2-9156-00E27EA2DED8}" type="parTrans" cxnId="{C3A25057-A708-4070-9155-14FA56D76352}">
      <dgm:prSet/>
      <dgm:spPr/>
      <dgm:t>
        <a:bodyPr/>
        <a:lstStyle/>
        <a:p>
          <a:endParaRPr lang="ru-RU"/>
        </a:p>
      </dgm:t>
    </dgm:pt>
    <dgm:pt modelId="{4FF6CBC7-55B4-4EBC-9AB9-05D55B2B4AA0}" type="sibTrans" cxnId="{C3A25057-A708-4070-9155-14FA56D76352}">
      <dgm:prSet/>
      <dgm:spPr/>
      <dgm:t>
        <a:bodyPr/>
        <a:lstStyle/>
        <a:p>
          <a:endParaRPr lang="ru-RU"/>
        </a:p>
      </dgm:t>
    </dgm:pt>
    <dgm:pt modelId="{9A5B124A-50B9-4C95-BA42-6292629C19B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«Новоспасский район»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DC3B7-94F5-46E8-A894-581D011C6732}" type="parTrans" cxnId="{25DACCCB-7C63-47F7-AC80-3FBEFB3860A2}">
      <dgm:prSet/>
      <dgm:spPr/>
      <dgm:t>
        <a:bodyPr/>
        <a:lstStyle/>
        <a:p>
          <a:endParaRPr lang="ru-RU"/>
        </a:p>
      </dgm:t>
    </dgm:pt>
    <dgm:pt modelId="{035641EA-9A9B-4557-AEEB-35885DC45F3C}" type="sibTrans" cxnId="{25DACCCB-7C63-47F7-AC80-3FBEFB3860A2}">
      <dgm:prSet/>
      <dgm:spPr/>
      <dgm:t>
        <a:bodyPr/>
        <a:lstStyle/>
        <a:p>
          <a:endParaRPr lang="ru-RU"/>
        </a:p>
      </dgm:t>
    </dgm:pt>
    <dgm:pt modelId="{E351389E-93D2-46DE-BC8C-4A5BDD5A71D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 Сурский район»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321EF-EA73-47DC-9DE0-4FC824152FAB}" type="parTrans" cxnId="{309D5556-F33F-4507-A232-C2E4AA62500B}">
      <dgm:prSet/>
      <dgm:spPr/>
      <dgm:t>
        <a:bodyPr/>
        <a:lstStyle/>
        <a:p>
          <a:endParaRPr lang="ru-RU"/>
        </a:p>
      </dgm:t>
    </dgm:pt>
    <dgm:pt modelId="{E236DAEF-4E21-4C84-A0DF-344C236D6917}" type="sibTrans" cxnId="{309D5556-F33F-4507-A232-C2E4AA62500B}">
      <dgm:prSet/>
      <dgm:spPr/>
      <dgm:t>
        <a:bodyPr/>
        <a:lstStyle/>
        <a:p>
          <a:endParaRPr lang="ru-RU"/>
        </a:p>
      </dgm:t>
    </dgm:pt>
    <dgm:pt modelId="{E50B7741-D36E-4F6E-8EAD-5842586FC68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ноябрь,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декабрь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E50B5-975B-4E26-B5AD-D2C03BA957E4}" type="parTrans" cxnId="{CA379C54-2898-41D8-8902-4E9D458C55FA}">
      <dgm:prSet/>
      <dgm:spPr/>
      <dgm:t>
        <a:bodyPr/>
        <a:lstStyle/>
        <a:p>
          <a:endParaRPr lang="ru-RU"/>
        </a:p>
      </dgm:t>
    </dgm:pt>
    <dgm:pt modelId="{3910E45E-341C-4A4C-A40C-B7BAF85E296E}" type="sibTrans" cxnId="{CA379C54-2898-41D8-8902-4E9D458C55FA}">
      <dgm:prSet/>
      <dgm:spPr/>
      <dgm:t>
        <a:bodyPr/>
        <a:lstStyle/>
        <a:p>
          <a:endParaRPr lang="ru-RU"/>
        </a:p>
      </dgm:t>
    </dgm:pt>
    <dgm:pt modelId="{CFE0FE81-36E3-4537-9FC3-A490A584D3BA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«Цильнинский район»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818D6-527B-4B2D-9746-28B670665251}" type="parTrans" cxnId="{01815627-056C-46F7-862B-3D298E6600A9}">
      <dgm:prSet/>
      <dgm:spPr/>
      <dgm:t>
        <a:bodyPr/>
        <a:lstStyle/>
        <a:p>
          <a:endParaRPr lang="ru-RU"/>
        </a:p>
      </dgm:t>
    </dgm:pt>
    <dgm:pt modelId="{4A467AA9-DF1D-4A90-BA0F-1414AE24FAD6}" type="sibTrans" cxnId="{01815627-056C-46F7-862B-3D298E6600A9}">
      <dgm:prSet/>
      <dgm:spPr/>
      <dgm:t>
        <a:bodyPr/>
        <a:lstStyle/>
        <a:p>
          <a:endParaRPr lang="ru-RU"/>
        </a:p>
      </dgm:t>
    </dgm:pt>
    <dgm:pt modelId="{EFF471CA-4079-4078-9D25-A1F2319A372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«Чердаклинский»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D3594-1A9B-4539-B38D-EFA971A43735}" type="parTrans" cxnId="{F68A9C06-9797-428A-9373-103EF030753D}">
      <dgm:prSet/>
      <dgm:spPr/>
      <dgm:t>
        <a:bodyPr/>
        <a:lstStyle/>
        <a:p>
          <a:endParaRPr lang="ru-RU"/>
        </a:p>
      </dgm:t>
    </dgm:pt>
    <dgm:pt modelId="{A673A32A-E1D3-4BF7-8119-DA17C1687E93}" type="sibTrans" cxnId="{F68A9C06-9797-428A-9373-103EF030753D}">
      <dgm:prSet/>
      <dgm:spPr/>
      <dgm:t>
        <a:bodyPr/>
        <a:lstStyle/>
        <a:p>
          <a:endParaRPr lang="ru-RU"/>
        </a:p>
      </dgm:t>
    </dgm:pt>
    <dgm:pt modelId="{E720E718-D6E0-4070-9E1C-5D28FB72770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«Барышский район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8C46E-C2FE-4EE3-9864-A7B5D871158F}" type="parTrans" cxnId="{EEF6D252-AC26-401F-BF41-CBC366336BC0}">
      <dgm:prSet/>
      <dgm:spPr/>
      <dgm:t>
        <a:bodyPr/>
        <a:lstStyle/>
        <a:p>
          <a:endParaRPr lang="ru-RU"/>
        </a:p>
      </dgm:t>
    </dgm:pt>
    <dgm:pt modelId="{10FCA3EF-1B12-42B9-8F45-473D66AB3DE4}" type="sibTrans" cxnId="{EEF6D252-AC26-401F-BF41-CBC366336BC0}">
      <dgm:prSet/>
      <dgm:spPr/>
      <dgm:t>
        <a:bodyPr/>
        <a:lstStyle/>
        <a:p>
          <a:endParaRPr lang="ru-RU"/>
        </a:p>
      </dgm:t>
    </dgm:pt>
    <dgm:pt modelId="{7C0FAE8A-4466-42C8-AD0B-7A25378FC71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«Сурский район»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569295-219B-440B-B498-BA16D2E48C3D}" type="parTrans" cxnId="{81AD4E20-7B26-4399-A263-59C07F39F77A}">
      <dgm:prSet/>
      <dgm:spPr/>
      <dgm:t>
        <a:bodyPr/>
        <a:lstStyle/>
        <a:p>
          <a:endParaRPr lang="ru-RU"/>
        </a:p>
      </dgm:t>
    </dgm:pt>
    <dgm:pt modelId="{DB4E1D54-DDFC-4848-8666-D9FC8A558398}" type="sibTrans" cxnId="{81AD4E20-7B26-4399-A263-59C07F39F77A}">
      <dgm:prSet/>
      <dgm:spPr/>
      <dgm:t>
        <a:bodyPr/>
        <a:lstStyle/>
        <a:p>
          <a:endParaRPr lang="ru-RU"/>
        </a:p>
      </dgm:t>
    </dgm:pt>
    <dgm:pt modelId="{0D3A3AC3-33BF-4398-BEFF-A891A9A3C488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«Вешкаймский район»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D5915-7C56-4002-8B1B-FEFD30984E08}" type="parTrans" cxnId="{C9905FAA-3A9B-4A91-A253-AFC93D945BCF}">
      <dgm:prSet/>
      <dgm:spPr/>
      <dgm:t>
        <a:bodyPr/>
        <a:lstStyle/>
        <a:p>
          <a:endParaRPr lang="ru-RU"/>
        </a:p>
      </dgm:t>
    </dgm:pt>
    <dgm:pt modelId="{71688190-2BDB-4576-9B4A-F051E8C12BF5}" type="sibTrans" cxnId="{C9905FAA-3A9B-4A91-A253-AFC93D945BCF}">
      <dgm:prSet/>
      <dgm:spPr/>
      <dgm:t>
        <a:bodyPr/>
        <a:lstStyle/>
        <a:p>
          <a:endParaRPr lang="ru-RU"/>
        </a:p>
      </dgm:t>
    </dgm:pt>
    <dgm:pt modelId="{F4B53CDD-24FE-4C9F-B82E-DF2FC31D4C18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«Новомалыклинский район»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AEC1C-C8CC-4BF2-A781-F3EC682B1603}" type="parTrans" cxnId="{FFE72792-E168-40E7-8000-33CC9D32301F}">
      <dgm:prSet/>
      <dgm:spPr/>
      <dgm:t>
        <a:bodyPr/>
        <a:lstStyle/>
        <a:p>
          <a:endParaRPr lang="ru-RU"/>
        </a:p>
      </dgm:t>
    </dgm:pt>
    <dgm:pt modelId="{3A9F56C0-D14A-4085-A38F-699B051DFD54}" type="sibTrans" cxnId="{FFE72792-E168-40E7-8000-33CC9D32301F}">
      <dgm:prSet/>
      <dgm:spPr/>
      <dgm:t>
        <a:bodyPr/>
        <a:lstStyle/>
        <a:p>
          <a:endParaRPr lang="ru-RU"/>
        </a:p>
      </dgm:t>
    </dgm:pt>
    <dgm:pt modelId="{5751E3C8-161E-4AB1-A343-D56E8F83A7A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«Ульяновский район»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F8DBC-7640-4C20-924F-D90A3A83E4CF}" type="parTrans" cxnId="{A0A3D7A9-5513-46BC-8CFC-78A03CA2BBC4}">
      <dgm:prSet/>
      <dgm:spPr/>
      <dgm:t>
        <a:bodyPr/>
        <a:lstStyle/>
        <a:p>
          <a:endParaRPr lang="ru-RU"/>
        </a:p>
      </dgm:t>
    </dgm:pt>
    <dgm:pt modelId="{D9C419A5-7253-4930-9177-D8C6FC565AF5}" type="sibTrans" cxnId="{A0A3D7A9-5513-46BC-8CFC-78A03CA2BBC4}">
      <dgm:prSet/>
      <dgm:spPr/>
      <dgm:t>
        <a:bodyPr/>
        <a:lstStyle/>
        <a:p>
          <a:endParaRPr lang="ru-RU"/>
        </a:p>
      </dgm:t>
    </dgm:pt>
    <dgm:pt modelId="{B8D1DDC2-FCDF-4887-BFC1-B983A75096C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сентябрь,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B33E5-E4C0-4E35-AE6B-2CA74620EBAC}" type="parTrans" cxnId="{1CEA12C9-6ED5-4AF4-9935-58D7A08B0B1C}">
      <dgm:prSet/>
      <dgm:spPr/>
      <dgm:t>
        <a:bodyPr/>
        <a:lstStyle/>
        <a:p>
          <a:endParaRPr lang="ru-RU"/>
        </a:p>
      </dgm:t>
    </dgm:pt>
    <dgm:pt modelId="{E48B15B1-1072-421C-BDC8-FE5545B2B410}" type="sibTrans" cxnId="{1CEA12C9-6ED5-4AF4-9935-58D7A08B0B1C}">
      <dgm:prSet/>
      <dgm:spPr/>
      <dgm:t>
        <a:bodyPr/>
        <a:lstStyle/>
        <a:p>
          <a:endParaRPr lang="ru-RU"/>
        </a:p>
      </dgm:t>
    </dgm:pt>
    <dgm:pt modelId="{E334D23E-A556-41E9-BAE2-F8F84A2EF9B5}">
      <dgm:prSet phldrT="[Текст]" custT="1"/>
      <dgm:spPr/>
      <dgm:t>
        <a:bodyPr/>
        <a:lstStyle/>
        <a:p>
          <a:r>
            <a:rPr lang="ru-RU" sz="14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Городское родительское собрание на базе Дворца творчества Детей и молодежи</a:t>
          </a:r>
          <a:endParaRPr lang="ru-RU" sz="14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A08B8-4BCC-4961-A975-A61927979975}" type="parTrans" cxnId="{5242C36B-9053-45B5-A54B-BE8DD9434ABC}">
      <dgm:prSet/>
      <dgm:spPr/>
      <dgm:t>
        <a:bodyPr/>
        <a:lstStyle/>
        <a:p>
          <a:endParaRPr lang="ru-RU"/>
        </a:p>
      </dgm:t>
    </dgm:pt>
    <dgm:pt modelId="{92BE8B4F-55ED-4B58-8727-DBD11208EEEA}" type="sibTrans" cxnId="{5242C36B-9053-45B5-A54B-BE8DD9434ABC}">
      <dgm:prSet/>
      <dgm:spPr/>
      <dgm:t>
        <a:bodyPr/>
        <a:lstStyle/>
        <a:p>
          <a:endParaRPr lang="ru-RU"/>
        </a:p>
      </dgm:t>
    </dgm:pt>
    <dgm:pt modelId="{3F64F7E1-FC1F-4A4B-BBA8-D3C8E0334C5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FC55C-8C14-4A2F-BCCF-A58C48E2E240}" type="parTrans" cxnId="{C67CE2BC-765E-4C13-9002-AAC35B13980E}">
      <dgm:prSet/>
      <dgm:spPr/>
      <dgm:t>
        <a:bodyPr/>
        <a:lstStyle/>
        <a:p>
          <a:endParaRPr lang="ru-RU"/>
        </a:p>
      </dgm:t>
    </dgm:pt>
    <dgm:pt modelId="{9A0A0993-DA9D-4723-BAAC-9FA0CB9DFCA8}" type="sibTrans" cxnId="{C67CE2BC-765E-4C13-9002-AAC35B13980E}">
      <dgm:prSet/>
      <dgm:spPr/>
      <dgm:t>
        <a:bodyPr/>
        <a:lstStyle/>
        <a:p>
          <a:endParaRPr lang="ru-RU"/>
        </a:p>
      </dgm:t>
    </dgm:pt>
    <dgm:pt modelId="{F5CE4DA6-3385-4D32-A859-D2579CD8A51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преподавателей факультетов, в том числе деканов факультетов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99298-BC90-4350-9FB1-7F4ABB13F495}" type="parTrans" cxnId="{BEF0A01B-EE9E-499C-9A70-770F99253268}">
      <dgm:prSet/>
      <dgm:spPr/>
      <dgm:t>
        <a:bodyPr/>
        <a:lstStyle/>
        <a:p>
          <a:endParaRPr lang="ru-RU"/>
        </a:p>
      </dgm:t>
    </dgm:pt>
    <dgm:pt modelId="{1ECF17F7-0278-4489-B074-2E84F33E0287}" type="sibTrans" cxnId="{BEF0A01B-EE9E-499C-9A70-770F99253268}">
      <dgm:prSet/>
      <dgm:spPr/>
      <dgm:t>
        <a:bodyPr/>
        <a:lstStyle/>
        <a:p>
          <a:endParaRPr lang="ru-RU"/>
        </a:p>
      </dgm:t>
    </dgm:pt>
    <dgm:pt modelId="{0C42B621-BA19-409A-B66C-6CAC74C3275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«Старомайнский район»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E9B14-26C4-4A6E-9745-5783D623926A}" type="parTrans" cxnId="{D30EC6D3-ED82-4E59-981B-99B90CCCA68E}">
      <dgm:prSet/>
      <dgm:spPr/>
    </dgm:pt>
    <dgm:pt modelId="{BEDAD283-ADCC-437A-A847-43A26D5B2742}" type="sibTrans" cxnId="{D30EC6D3-ED82-4E59-981B-99B90CCCA68E}">
      <dgm:prSet/>
      <dgm:spPr/>
    </dgm:pt>
    <dgm:pt modelId="{B811C701-D41F-4CA7-BACD-EF428E86F37A}">
      <dgm:prSet phldrT="[Текст]"/>
      <dgm:spPr/>
      <dgm:t>
        <a:bodyPr/>
        <a:lstStyle/>
        <a:p>
          <a:endParaRPr lang="ru-RU" sz="1100" u="none" dirty="0"/>
        </a:p>
      </dgm:t>
    </dgm:pt>
    <dgm:pt modelId="{08BC58CE-BC17-44DA-8ECC-C45A6BB2CB41}" type="parTrans" cxnId="{3322D6B0-BE80-4527-88BA-0291BBB4BCAD}">
      <dgm:prSet/>
      <dgm:spPr/>
    </dgm:pt>
    <dgm:pt modelId="{FB1500A6-78E2-4783-BD4B-3A464E865BE8}" type="sibTrans" cxnId="{3322D6B0-BE80-4527-88BA-0291BBB4BCAD}">
      <dgm:prSet/>
      <dgm:spPr/>
    </dgm:pt>
    <dgm:pt modelId="{312996F1-0DA0-4066-BB1E-491645BC6BA1}">
      <dgm:prSet phldrT="[Текст]" custT="1"/>
      <dgm:spPr/>
      <dgm:t>
        <a:bodyPr/>
        <a:lstStyle/>
        <a:p>
          <a:r>
            <a:rPr lang="ru-RU" sz="14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Городское профориентационное собрание «Карьера в социальной сфере – успешная самореализация на служение человеку»                           на базе УлГПУ</a:t>
          </a:r>
          <a:endParaRPr lang="ru-RU" sz="14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5607F-1FF3-4134-BFF8-53477004EFF8}" type="parTrans" cxnId="{EE947771-DA60-4100-BAD4-21032ACD3B77}">
      <dgm:prSet/>
      <dgm:spPr/>
    </dgm:pt>
    <dgm:pt modelId="{FDE770B6-F41B-4AA2-A272-37121B5C4FB4}" type="sibTrans" cxnId="{EE947771-DA60-4100-BAD4-21032ACD3B77}">
      <dgm:prSet/>
      <dgm:spPr/>
    </dgm:pt>
    <dgm:pt modelId="{489F35AB-852C-40F1-BF74-6354A443631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4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65BBE-3C08-41E9-B9EE-6E3996E36483}" type="parTrans" cxnId="{CBE98A20-2777-45B2-83E8-432CEACFF99B}">
      <dgm:prSet/>
      <dgm:spPr/>
    </dgm:pt>
    <dgm:pt modelId="{366960B5-4AD3-4C31-8082-7B4439A376D5}" type="sibTrans" cxnId="{CBE98A20-2777-45B2-83E8-432CEACFF99B}">
      <dgm:prSet/>
      <dgm:spPr/>
    </dgm:pt>
    <dgm:pt modelId="{98F5290A-D83C-4455-825C-A82E5546E2A6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1800 родителей и учащихся Ульяновской области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4C131-2A17-4CAF-84E4-E7E7C960015B}" type="parTrans" cxnId="{3DF7874D-2418-412A-B612-7184D0E616F2}">
      <dgm:prSet/>
      <dgm:spPr/>
    </dgm:pt>
    <dgm:pt modelId="{19CFAF3D-4BC4-42DB-886F-4B44FE43F075}" type="sibTrans" cxnId="{3DF7874D-2418-412A-B612-7184D0E616F2}">
      <dgm:prSet/>
      <dgm:spPr/>
    </dgm:pt>
    <dgm:pt modelId="{59D67C1F-F5E8-4045-8875-57D2576856E8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680 родителей и учащихся г. Ульяновска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782000-7C8F-4690-9B4C-5FE1B9271E75}" type="parTrans" cxnId="{1F0CC7EC-EDD0-4565-A7F3-7F75311ADF3F}">
      <dgm:prSet/>
      <dgm:spPr/>
    </dgm:pt>
    <dgm:pt modelId="{03D08DB2-D8A1-4E33-86B5-76258C6C11C5}" type="sibTrans" cxnId="{1F0CC7EC-EDD0-4565-A7F3-7F75311ADF3F}">
      <dgm:prSet/>
      <dgm:spPr/>
    </dgm:pt>
    <dgm:pt modelId="{FEEA2697-D871-464B-B172-3214561D0852}" type="pres">
      <dgm:prSet presAssocID="{57C244E7-ADAF-49CF-92C0-616CC59E61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FDCEEA-8FD3-4E6A-809A-F61235EA4B97}" type="pres">
      <dgm:prSet presAssocID="{CF494D27-47D6-477B-806D-8A0260C6FE0F}" presName="linNode" presStyleCnt="0"/>
      <dgm:spPr/>
    </dgm:pt>
    <dgm:pt modelId="{40590AA5-F296-4B65-ADC2-82173B28CC8B}" type="pres">
      <dgm:prSet presAssocID="{CF494D27-47D6-477B-806D-8A0260C6FE0F}" presName="parentText" presStyleLbl="node1" presStyleIdx="0" presStyleCnt="4" custScaleX="69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7F0B9-AF0D-402F-81B8-440A37E8DB28}" type="pres">
      <dgm:prSet presAssocID="{CF494D27-47D6-477B-806D-8A0260C6FE0F}" presName="descendantText" presStyleLbl="alignAccFollowNode1" presStyleIdx="0" presStyleCnt="4" custLinFactNeighborX="2796" custLinFactNeighborY="2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6F7C5-A41C-48F4-84F5-EB8328F445B7}" type="pres">
      <dgm:prSet presAssocID="{4FF6CBC7-55B4-4EBC-9AB9-05D55B2B4AA0}" presName="sp" presStyleCnt="0"/>
      <dgm:spPr/>
    </dgm:pt>
    <dgm:pt modelId="{AB16A3DB-F586-4D73-A620-4807C5E4AD5C}" type="pres">
      <dgm:prSet presAssocID="{E50B7741-D36E-4F6E-8EAD-5842586FC682}" presName="linNode" presStyleCnt="0"/>
      <dgm:spPr/>
    </dgm:pt>
    <dgm:pt modelId="{330734B7-7202-4FDC-A083-B3DE73CC8A6B}" type="pres">
      <dgm:prSet presAssocID="{E50B7741-D36E-4F6E-8EAD-5842586FC682}" presName="parentText" presStyleLbl="node1" presStyleIdx="1" presStyleCnt="4" custScaleX="717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56564-8914-44FB-B644-BEF00DC06E81}" type="pres">
      <dgm:prSet presAssocID="{E50B7741-D36E-4F6E-8EAD-5842586FC682}" presName="descendantText" presStyleLbl="alignAccFollowNode1" presStyleIdx="1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21BD4-E585-4FB0-B05C-CE63724F247D}" type="pres">
      <dgm:prSet presAssocID="{3910E45E-341C-4A4C-A40C-B7BAF85E296E}" presName="sp" presStyleCnt="0"/>
      <dgm:spPr/>
    </dgm:pt>
    <dgm:pt modelId="{B6E20405-7858-4CD0-945F-D73DE6AB01DE}" type="pres">
      <dgm:prSet presAssocID="{B8D1DDC2-FCDF-4887-BFC1-B983A75096CA}" presName="linNode" presStyleCnt="0"/>
      <dgm:spPr/>
    </dgm:pt>
    <dgm:pt modelId="{9E96C1BF-E10E-446A-8694-26963CC9889C}" type="pres">
      <dgm:prSet presAssocID="{B8D1DDC2-FCDF-4887-BFC1-B983A75096CA}" presName="parentText" presStyleLbl="node1" presStyleIdx="2" presStyleCnt="4" custScaleX="717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4C850-26FE-4031-A8F3-0F6ED322F238}" type="pres">
      <dgm:prSet presAssocID="{B8D1DDC2-FCDF-4887-BFC1-B983A75096CA}" presName="descendantText" presStyleLbl="alignAccFollowNode1" presStyleIdx="2" presStyleCnt="4" custScaleY="99718" custLinFactNeighborX="-1125" custLinFactNeighborY="-2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98412-E635-41AB-A6E3-466B9A8A9C69}" type="pres">
      <dgm:prSet presAssocID="{E48B15B1-1072-421C-BDC8-FE5545B2B410}" presName="sp" presStyleCnt="0"/>
      <dgm:spPr/>
    </dgm:pt>
    <dgm:pt modelId="{E1EE199E-1A19-4260-925A-7DB4693018BA}" type="pres">
      <dgm:prSet presAssocID="{3F64F7E1-FC1F-4A4B-BBA8-D3C8E0334C52}" presName="linNode" presStyleCnt="0"/>
      <dgm:spPr/>
    </dgm:pt>
    <dgm:pt modelId="{ED11AD83-81C9-4D10-A639-ACF5641AB482}" type="pres">
      <dgm:prSet presAssocID="{3F64F7E1-FC1F-4A4B-BBA8-D3C8E0334C52}" presName="parentText" presStyleLbl="node1" presStyleIdx="3" presStyleCnt="4" custScaleX="69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A5723-7A5F-4DAE-9F9D-457C570D3020}" type="pres">
      <dgm:prSet presAssocID="{3F64F7E1-FC1F-4A4B-BBA8-D3C8E0334C52}" presName="descendantText" presStyleLbl="alignAccFollowNode1" presStyleIdx="3" presStyleCnt="4" custLinFactNeighborX="2796" custLinFactNeighborY="2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86E032-C4B5-49B5-9592-5FC6BC219527}" type="presOf" srcId="{59D67C1F-F5E8-4045-8875-57D2576856E8}" destId="{868A5723-7A5F-4DAE-9F9D-457C570D3020}" srcOrd="0" destOrd="2" presId="urn:microsoft.com/office/officeart/2005/8/layout/vList5"/>
    <dgm:cxn modelId="{261CF0F4-1BB2-46D7-BA33-F9E39B23FE8E}" type="presOf" srcId="{F4B53CDD-24FE-4C9F-B82E-DF2FC31D4C18}" destId="{91956564-8914-44FB-B644-BEF00DC06E81}" srcOrd="0" destOrd="2" presId="urn:microsoft.com/office/officeart/2005/8/layout/vList5"/>
    <dgm:cxn modelId="{3322D6B0-BE80-4527-88BA-0291BBB4BCAD}" srcId="{B8D1DDC2-FCDF-4887-BFC1-B983A75096CA}" destId="{B811C701-D41F-4CA7-BACD-EF428E86F37A}" srcOrd="3" destOrd="0" parTransId="{08BC58CE-BC17-44DA-8ECC-C45A6BB2CB41}" sibTransId="{FB1500A6-78E2-4783-BD4B-3A464E865BE8}"/>
    <dgm:cxn modelId="{C3A25057-A708-4070-9155-14FA56D76352}" srcId="{57C244E7-ADAF-49CF-92C0-616CC59E6116}" destId="{CF494D27-47D6-477B-806D-8A0260C6FE0F}" srcOrd="0" destOrd="0" parTransId="{B9B4FDCA-03E1-4FA2-9156-00E27EA2DED8}" sibTransId="{4FF6CBC7-55B4-4EBC-9AB9-05D55B2B4AA0}"/>
    <dgm:cxn modelId="{4AFE702F-30DB-4416-A564-0CA9479C29D5}" type="presOf" srcId="{7C0FAE8A-4466-42C8-AD0B-7A25378FC711}" destId="{A227F0B9-AF0D-402F-81B8-440A37E8DB28}" srcOrd="0" destOrd="4" presId="urn:microsoft.com/office/officeart/2005/8/layout/vList5"/>
    <dgm:cxn modelId="{CA379C54-2898-41D8-8902-4E9D458C55FA}" srcId="{57C244E7-ADAF-49CF-92C0-616CC59E6116}" destId="{E50B7741-D36E-4F6E-8EAD-5842586FC682}" srcOrd="1" destOrd="0" parTransId="{213E50B5-975B-4E26-B5AD-D2C03BA957E4}" sibTransId="{3910E45E-341C-4A4C-A40C-B7BAF85E296E}"/>
    <dgm:cxn modelId="{18C256AC-59A3-4D3D-BBF0-548A04D64CB3}" type="presOf" srcId="{312996F1-0DA0-4066-BB1E-491645BC6BA1}" destId="{6D54C850-26FE-4031-A8F3-0F6ED322F238}" srcOrd="0" destOrd="2" presId="urn:microsoft.com/office/officeart/2005/8/layout/vList5"/>
    <dgm:cxn modelId="{9BD5EB8B-14AD-470F-BCD0-D5F62F5854AE}" type="presOf" srcId="{9A5B124A-50B9-4C95-BA42-6292629C19B5}" destId="{A227F0B9-AF0D-402F-81B8-440A37E8DB28}" srcOrd="0" destOrd="0" presId="urn:microsoft.com/office/officeart/2005/8/layout/vList5"/>
    <dgm:cxn modelId="{41E1D077-C4A5-4F5D-9873-F541457A8C3F}" type="presOf" srcId="{CFE0FE81-36E3-4537-9FC3-A490A584D3BA}" destId="{91956564-8914-44FB-B644-BEF00DC06E81}" srcOrd="0" destOrd="0" presId="urn:microsoft.com/office/officeart/2005/8/layout/vList5"/>
    <dgm:cxn modelId="{C4A88387-6740-4E6B-94FE-0D1ABD0D67BF}" type="presOf" srcId="{0C42B621-BA19-409A-B66C-6CAC74C32755}" destId="{91956564-8914-44FB-B644-BEF00DC06E81}" srcOrd="0" destOrd="4" presId="urn:microsoft.com/office/officeart/2005/8/layout/vList5"/>
    <dgm:cxn modelId="{EE947771-DA60-4100-BAD4-21032ACD3B77}" srcId="{B8D1DDC2-FCDF-4887-BFC1-B983A75096CA}" destId="{312996F1-0DA0-4066-BB1E-491645BC6BA1}" srcOrd="2" destOrd="0" parTransId="{48E5607F-1FF3-4134-BFF8-53477004EFF8}" sibTransId="{FDE770B6-F41B-4AA2-A272-37121B5C4FB4}"/>
    <dgm:cxn modelId="{1F0CC7EC-EDD0-4565-A7F3-7F75311ADF3F}" srcId="{3F64F7E1-FC1F-4A4B-BBA8-D3C8E0334C52}" destId="{59D67C1F-F5E8-4045-8875-57D2576856E8}" srcOrd="2" destOrd="0" parTransId="{1B782000-7C8F-4690-9B4C-5FE1B9271E75}" sibTransId="{03D08DB2-D8A1-4E33-86B5-76258C6C11C5}"/>
    <dgm:cxn modelId="{1CEA12C9-6ED5-4AF4-9935-58D7A08B0B1C}" srcId="{57C244E7-ADAF-49CF-92C0-616CC59E6116}" destId="{B8D1DDC2-FCDF-4887-BFC1-B983A75096CA}" srcOrd="2" destOrd="0" parTransId="{17CB33E5-E4C0-4E35-AE6B-2CA74620EBAC}" sibTransId="{E48B15B1-1072-421C-BDC8-FE5545B2B410}"/>
    <dgm:cxn modelId="{25DACCCB-7C63-47F7-AC80-3FBEFB3860A2}" srcId="{CF494D27-47D6-477B-806D-8A0260C6FE0F}" destId="{9A5B124A-50B9-4C95-BA42-6292629C19B5}" srcOrd="0" destOrd="0" parTransId="{4CADC3B7-94F5-46E8-A894-581D011C6732}" sibTransId="{035641EA-9A9B-4557-AEEB-35885DC45F3C}"/>
    <dgm:cxn modelId="{C67CE2BC-765E-4C13-9002-AAC35B13980E}" srcId="{57C244E7-ADAF-49CF-92C0-616CC59E6116}" destId="{3F64F7E1-FC1F-4A4B-BBA8-D3C8E0334C52}" srcOrd="3" destOrd="0" parTransId="{B72FC55C-8C14-4A2F-BCCF-A58C48E2E240}" sibTransId="{9A0A0993-DA9D-4723-BAAC-9FA0CB9DFCA8}"/>
    <dgm:cxn modelId="{14C9A5D2-7FD8-470F-A33B-5F220DB95CD6}" type="presOf" srcId="{E351389E-93D2-46DE-BC8C-4A5BDD5A71D1}" destId="{A227F0B9-AF0D-402F-81B8-440A37E8DB28}" srcOrd="0" destOrd="2" presId="urn:microsoft.com/office/officeart/2005/8/layout/vList5"/>
    <dgm:cxn modelId="{BCE83D3F-336E-4971-8D37-D68463C0013F}" type="presOf" srcId="{B811C701-D41F-4CA7-BACD-EF428E86F37A}" destId="{6D54C850-26FE-4031-A8F3-0F6ED322F238}" srcOrd="0" destOrd="3" presId="urn:microsoft.com/office/officeart/2005/8/layout/vList5"/>
    <dgm:cxn modelId="{5242C36B-9053-45B5-A54B-BE8DD9434ABC}" srcId="{B8D1DDC2-FCDF-4887-BFC1-B983A75096CA}" destId="{E334D23E-A556-41E9-BAE2-F8F84A2EF9B5}" srcOrd="1" destOrd="0" parTransId="{DA2A08B8-4BCC-4961-A975-A61927979975}" sibTransId="{92BE8B4F-55ED-4B58-8727-DBD11208EEEA}"/>
    <dgm:cxn modelId="{E9C963B7-65BD-4A22-A0CF-AE138D4C4658}" type="presOf" srcId="{F5CE4DA6-3385-4D32-A859-D2579CD8A519}" destId="{868A5723-7A5F-4DAE-9F9D-457C570D3020}" srcOrd="0" destOrd="0" presId="urn:microsoft.com/office/officeart/2005/8/layout/vList5"/>
    <dgm:cxn modelId="{3DF7874D-2418-412A-B612-7184D0E616F2}" srcId="{3F64F7E1-FC1F-4A4B-BBA8-D3C8E0334C52}" destId="{98F5290A-D83C-4455-825C-A82E5546E2A6}" srcOrd="1" destOrd="0" parTransId="{D044C131-2A17-4CAF-84E4-E7E7C960015B}" sibTransId="{19CFAF3D-4BC4-42DB-886F-4B44FE43F075}"/>
    <dgm:cxn modelId="{CBE98A20-2777-45B2-83E8-432CEACFF99B}" srcId="{B8D1DDC2-FCDF-4887-BFC1-B983A75096CA}" destId="{489F35AB-852C-40F1-BF74-6354A4436315}" srcOrd="0" destOrd="0" parTransId="{FE065BBE-3C08-41E9-B9EE-6E3996E36483}" sibTransId="{366960B5-4AD3-4C31-8082-7B4439A376D5}"/>
    <dgm:cxn modelId="{A0A3D7A9-5513-46BC-8CFC-78A03CA2BBC4}" srcId="{E50B7741-D36E-4F6E-8EAD-5842586FC682}" destId="{5751E3C8-161E-4AB1-A343-D56E8F83A7A3}" srcOrd="3" destOrd="0" parTransId="{7D3F8DBC-7640-4C20-924F-D90A3A83E4CF}" sibTransId="{D9C419A5-7253-4930-9177-D8C6FC565AF5}"/>
    <dgm:cxn modelId="{4BB0467E-25DB-47D8-9DFD-9E1EB5ECAB57}" type="presOf" srcId="{57C244E7-ADAF-49CF-92C0-616CC59E6116}" destId="{FEEA2697-D871-464B-B172-3214561D0852}" srcOrd="0" destOrd="0" presId="urn:microsoft.com/office/officeart/2005/8/layout/vList5"/>
    <dgm:cxn modelId="{C9905FAA-3A9B-4A91-A253-AFC93D945BCF}" srcId="{E50B7741-D36E-4F6E-8EAD-5842586FC682}" destId="{0D3A3AC3-33BF-4398-BEFF-A891A9A3C488}" srcOrd="1" destOrd="0" parTransId="{22CD5915-7C56-4002-8B1B-FEFD30984E08}" sibTransId="{71688190-2BDB-4576-9B4A-F051E8C12BF5}"/>
    <dgm:cxn modelId="{B6D45439-881B-4A71-992F-5D52714F13B7}" type="presOf" srcId="{5751E3C8-161E-4AB1-A343-D56E8F83A7A3}" destId="{91956564-8914-44FB-B644-BEF00DC06E81}" srcOrd="0" destOrd="3" presId="urn:microsoft.com/office/officeart/2005/8/layout/vList5"/>
    <dgm:cxn modelId="{309D5556-F33F-4507-A232-C2E4AA62500B}" srcId="{CF494D27-47D6-477B-806D-8A0260C6FE0F}" destId="{E351389E-93D2-46DE-BC8C-4A5BDD5A71D1}" srcOrd="2" destOrd="0" parTransId="{09C321EF-EA73-47DC-9DE0-4FC824152FAB}" sibTransId="{E236DAEF-4E21-4C84-A0DF-344C236D6917}"/>
    <dgm:cxn modelId="{01815627-056C-46F7-862B-3D298E6600A9}" srcId="{E50B7741-D36E-4F6E-8EAD-5842586FC682}" destId="{CFE0FE81-36E3-4537-9FC3-A490A584D3BA}" srcOrd="0" destOrd="0" parTransId="{510818D6-527B-4B2D-9746-28B670665251}" sibTransId="{4A467AA9-DF1D-4A90-BA0F-1414AE24FAD6}"/>
    <dgm:cxn modelId="{EEF6D252-AC26-401F-BF41-CBC366336BC0}" srcId="{CF494D27-47D6-477B-806D-8A0260C6FE0F}" destId="{E720E718-D6E0-4070-9E1C-5D28FB727709}" srcOrd="3" destOrd="0" parTransId="{D6E8C46E-C2FE-4EE3-9864-A7B5D871158F}" sibTransId="{10FCA3EF-1B12-42B9-8F45-473D66AB3DE4}"/>
    <dgm:cxn modelId="{F5C21AFA-1D08-46E8-9F5A-834E6E87995D}" type="presOf" srcId="{3F64F7E1-FC1F-4A4B-BBA8-D3C8E0334C52}" destId="{ED11AD83-81C9-4D10-A639-ACF5641AB482}" srcOrd="0" destOrd="0" presId="urn:microsoft.com/office/officeart/2005/8/layout/vList5"/>
    <dgm:cxn modelId="{3E7B3047-077A-45FC-AF31-9EB7542CDD88}" type="presOf" srcId="{0D3A3AC3-33BF-4398-BEFF-A891A9A3C488}" destId="{91956564-8914-44FB-B644-BEF00DC06E81}" srcOrd="0" destOrd="1" presId="urn:microsoft.com/office/officeart/2005/8/layout/vList5"/>
    <dgm:cxn modelId="{D4D13C86-AF85-49F9-96BD-90CBB44D8018}" type="presOf" srcId="{E720E718-D6E0-4070-9E1C-5D28FB727709}" destId="{A227F0B9-AF0D-402F-81B8-440A37E8DB28}" srcOrd="0" destOrd="3" presId="urn:microsoft.com/office/officeart/2005/8/layout/vList5"/>
    <dgm:cxn modelId="{F68A9C06-9797-428A-9373-103EF030753D}" srcId="{CF494D27-47D6-477B-806D-8A0260C6FE0F}" destId="{EFF471CA-4079-4078-9D25-A1F2319A3722}" srcOrd="1" destOrd="0" parTransId="{C81D3594-1A9B-4539-B38D-EFA971A43735}" sibTransId="{A673A32A-E1D3-4BF7-8119-DA17C1687E93}"/>
    <dgm:cxn modelId="{FFE72792-E168-40E7-8000-33CC9D32301F}" srcId="{E50B7741-D36E-4F6E-8EAD-5842586FC682}" destId="{F4B53CDD-24FE-4C9F-B82E-DF2FC31D4C18}" srcOrd="2" destOrd="0" parTransId="{DD5AEC1C-C8CC-4BF2-A781-F3EC682B1603}" sibTransId="{3A9F56C0-D14A-4085-A38F-699B051DFD54}"/>
    <dgm:cxn modelId="{1BBCBB1B-5276-4190-9781-32B2E0BCC626}" type="presOf" srcId="{E334D23E-A556-41E9-BAE2-F8F84A2EF9B5}" destId="{6D54C850-26FE-4031-A8F3-0F6ED322F238}" srcOrd="0" destOrd="1" presId="urn:microsoft.com/office/officeart/2005/8/layout/vList5"/>
    <dgm:cxn modelId="{4921294B-C709-4B20-8819-78BB6A576C24}" type="presOf" srcId="{EFF471CA-4079-4078-9D25-A1F2319A3722}" destId="{A227F0B9-AF0D-402F-81B8-440A37E8DB28}" srcOrd="0" destOrd="1" presId="urn:microsoft.com/office/officeart/2005/8/layout/vList5"/>
    <dgm:cxn modelId="{D252AB0A-7A98-4D06-8C93-66133D2D586D}" type="presOf" srcId="{CF494D27-47D6-477B-806D-8A0260C6FE0F}" destId="{40590AA5-F296-4B65-ADC2-82173B28CC8B}" srcOrd="0" destOrd="0" presId="urn:microsoft.com/office/officeart/2005/8/layout/vList5"/>
    <dgm:cxn modelId="{74A70F7F-5B46-476F-BF2C-0C5E4F86CE2B}" type="presOf" srcId="{E50B7741-D36E-4F6E-8EAD-5842586FC682}" destId="{330734B7-7202-4FDC-A083-B3DE73CC8A6B}" srcOrd="0" destOrd="0" presId="urn:microsoft.com/office/officeart/2005/8/layout/vList5"/>
    <dgm:cxn modelId="{179A2DBB-4423-411A-B268-9E86528CFD52}" type="presOf" srcId="{B8D1DDC2-FCDF-4887-BFC1-B983A75096CA}" destId="{9E96C1BF-E10E-446A-8694-26963CC9889C}" srcOrd="0" destOrd="0" presId="urn:microsoft.com/office/officeart/2005/8/layout/vList5"/>
    <dgm:cxn modelId="{81AD4E20-7B26-4399-A263-59C07F39F77A}" srcId="{CF494D27-47D6-477B-806D-8A0260C6FE0F}" destId="{7C0FAE8A-4466-42C8-AD0B-7A25378FC711}" srcOrd="4" destOrd="0" parTransId="{8A569295-219B-440B-B498-BA16D2E48C3D}" sibTransId="{DB4E1D54-DDFC-4848-8666-D9FC8A558398}"/>
    <dgm:cxn modelId="{BEF0A01B-EE9E-499C-9A70-770F99253268}" srcId="{3F64F7E1-FC1F-4A4B-BBA8-D3C8E0334C52}" destId="{F5CE4DA6-3385-4D32-A859-D2579CD8A519}" srcOrd="0" destOrd="0" parTransId="{93999298-BC90-4350-9FB1-7F4ABB13F495}" sibTransId="{1ECF17F7-0278-4489-B074-2E84F33E0287}"/>
    <dgm:cxn modelId="{D30EC6D3-ED82-4E59-981B-99B90CCCA68E}" srcId="{E50B7741-D36E-4F6E-8EAD-5842586FC682}" destId="{0C42B621-BA19-409A-B66C-6CAC74C32755}" srcOrd="4" destOrd="0" parTransId="{578E9B14-26C4-4A6E-9745-5783D623926A}" sibTransId="{BEDAD283-ADCC-437A-A847-43A26D5B2742}"/>
    <dgm:cxn modelId="{03277068-F2EF-4F92-B7FC-8B7F0B083A82}" type="presOf" srcId="{489F35AB-852C-40F1-BF74-6354A4436315}" destId="{6D54C850-26FE-4031-A8F3-0F6ED322F238}" srcOrd="0" destOrd="0" presId="urn:microsoft.com/office/officeart/2005/8/layout/vList5"/>
    <dgm:cxn modelId="{5AC359BF-E2B3-43A7-AD3E-2483CCB654AD}" type="presOf" srcId="{98F5290A-D83C-4455-825C-A82E5546E2A6}" destId="{868A5723-7A5F-4DAE-9F9D-457C570D3020}" srcOrd="0" destOrd="1" presId="urn:microsoft.com/office/officeart/2005/8/layout/vList5"/>
    <dgm:cxn modelId="{ED5682B3-E32D-4FA5-B484-1E50EA9FB8F3}" type="presParOf" srcId="{FEEA2697-D871-464B-B172-3214561D0852}" destId="{AFFDCEEA-8FD3-4E6A-809A-F61235EA4B97}" srcOrd="0" destOrd="0" presId="urn:microsoft.com/office/officeart/2005/8/layout/vList5"/>
    <dgm:cxn modelId="{5F54B929-4F61-4977-A93E-8751FAD701C9}" type="presParOf" srcId="{AFFDCEEA-8FD3-4E6A-809A-F61235EA4B97}" destId="{40590AA5-F296-4B65-ADC2-82173B28CC8B}" srcOrd="0" destOrd="0" presId="urn:microsoft.com/office/officeart/2005/8/layout/vList5"/>
    <dgm:cxn modelId="{D5424CDB-4F38-4D22-B303-F843F5DFE508}" type="presParOf" srcId="{AFFDCEEA-8FD3-4E6A-809A-F61235EA4B97}" destId="{A227F0B9-AF0D-402F-81B8-440A37E8DB28}" srcOrd="1" destOrd="0" presId="urn:microsoft.com/office/officeart/2005/8/layout/vList5"/>
    <dgm:cxn modelId="{DCF4712A-3B3B-45F1-A251-D37E1A72EF41}" type="presParOf" srcId="{FEEA2697-D871-464B-B172-3214561D0852}" destId="{D446F7C5-A41C-48F4-84F5-EB8328F445B7}" srcOrd="1" destOrd="0" presId="urn:microsoft.com/office/officeart/2005/8/layout/vList5"/>
    <dgm:cxn modelId="{34FCDEE3-BD85-4AE6-9628-2122355D96F4}" type="presParOf" srcId="{FEEA2697-D871-464B-B172-3214561D0852}" destId="{AB16A3DB-F586-4D73-A620-4807C5E4AD5C}" srcOrd="2" destOrd="0" presId="urn:microsoft.com/office/officeart/2005/8/layout/vList5"/>
    <dgm:cxn modelId="{F867CC35-E193-4084-AAA1-05FEE2F5CD58}" type="presParOf" srcId="{AB16A3DB-F586-4D73-A620-4807C5E4AD5C}" destId="{330734B7-7202-4FDC-A083-B3DE73CC8A6B}" srcOrd="0" destOrd="0" presId="urn:microsoft.com/office/officeart/2005/8/layout/vList5"/>
    <dgm:cxn modelId="{7C82E09A-04A9-4FA3-8E1F-A7B1508B0783}" type="presParOf" srcId="{AB16A3DB-F586-4D73-A620-4807C5E4AD5C}" destId="{91956564-8914-44FB-B644-BEF00DC06E81}" srcOrd="1" destOrd="0" presId="urn:microsoft.com/office/officeart/2005/8/layout/vList5"/>
    <dgm:cxn modelId="{D3778095-C759-402D-A832-7D9D383D9002}" type="presParOf" srcId="{FEEA2697-D871-464B-B172-3214561D0852}" destId="{D9821BD4-E585-4FB0-B05C-CE63724F247D}" srcOrd="3" destOrd="0" presId="urn:microsoft.com/office/officeart/2005/8/layout/vList5"/>
    <dgm:cxn modelId="{219AB672-F3A1-4F76-8412-1ED25D86726D}" type="presParOf" srcId="{FEEA2697-D871-464B-B172-3214561D0852}" destId="{B6E20405-7858-4CD0-945F-D73DE6AB01DE}" srcOrd="4" destOrd="0" presId="urn:microsoft.com/office/officeart/2005/8/layout/vList5"/>
    <dgm:cxn modelId="{3B7C92E7-03FF-4E9E-AC12-8F84FE194F79}" type="presParOf" srcId="{B6E20405-7858-4CD0-945F-D73DE6AB01DE}" destId="{9E96C1BF-E10E-446A-8694-26963CC9889C}" srcOrd="0" destOrd="0" presId="urn:microsoft.com/office/officeart/2005/8/layout/vList5"/>
    <dgm:cxn modelId="{7FF36170-9598-4296-8BAB-A52B01F8D53C}" type="presParOf" srcId="{B6E20405-7858-4CD0-945F-D73DE6AB01DE}" destId="{6D54C850-26FE-4031-A8F3-0F6ED322F238}" srcOrd="1" destOrd="0" presId="urn:microsoft.com/office/officeart/2005/8/layout/vList5"/>
    <dgm:cxn modelId="{C697D1E2-0D31-4498-9802-8170082D33D4}" type="presParOf" srcId="{FEEA2697-D871-464B-B172-3214561D0852}" destId="{29898412-E635-41AB-A6E3-466B9A8A9C69}" srcOrd="5" destOrd="0" presId="urn:microsoft.com/office/officeart/2005/8/layout/vList5"/>
    <dgm:cxn modelId="{62D648CB-8A33-45ED-AF06-8AB7DDD46396}" type="presParOf" srcId="{FEEA2697-D871-464B-B172-3214561D0852}" destId="{E1EE199E-1A19-4260-925A-7DB4693018BA}" srcOrd="6" destOrd="0" presId="urn:microsoft.com/office/officeart/2005/8/layout/vList5"/>
    <dgm:cxn modelId="{DF79C97C-22D0-4BF8-8FF6-231DE3175B57}" type="presParOf" srcId="{E1EE199E-1A19-4260-925A-7DB4693018BA}" destId="{ED11AD83-81C9-4D10-A639-ACF5641AB482}" srcOrd="0" destOrd="0" presId="urn:microsoft.com/office/officeart/2005/8/layout/vList5"/>
    <dgm:cxn modelId="{4E964930-77F2-471B-9A0E-0373E3D3FA6A}" type="presParOf" srcId="{E1EE199E-1A19-4260-925A-7DB4693018BA}" destId="{868A5723-7A5F-4DAE-9F9D-457C570D30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EEA05-B47C-4337-9A96-49279895417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EE99E-7910-4545-AF5F-587C95CE37D6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38100" h="127000"/>
          <a:bevelB w="38100" h="127000"/>
        </a:sp3d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УлГПУ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20703E1-2B77-4379-B719-A284A2A08CF6}" type="parTrans" cxnId="{76D9908B-620C-49DC-B08F-FB5C494995D5}">
      <dgm:prSet/>
      <dgm:spPr/>
      <dgm:t>
        <a:bodyPr/>
        <a:lstStyle/>
        <a:p>
          <a:endParaRPr lang="ru-RU"/>
        </a:p>
      </dgm:t>
    </dgm:pt>
    <dgm:pt modelId="{4FC9DF78-1CAF-4551-A9A6-9C963C49B668}" type="sibTrans" cxnId="{76D9908B-620C-49DC-B08F-FB5C494995D5}">
      <dgm:prSet/>
      <dgm:spPr/>
      <dgm:t>
        <a:bodyPr/>
        <a:lstStyle/>
        <a:p>
          <a:endParaRPr lang="ru-RU"/>
        </a:p>
      </dgm:t>
    </dgm:pt>
    <dgm:pt modelId="{94E749EA-CEB2-48F2-A443-F81FDADE7BC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1800" dirty="0" smtClean="0">
              <a:latin typeface="Arial" pitchFamily="34" charset="0"/>
              <a:cs typeface="Arial" pitchFamily="34" charset="0"/>
            </a:rPr>
            <a:t>- </a:t>
          </a:r>
        </a:p>
        <a:p>
          <a:pPr algn="l"/>
          <a:r>
            <a:rPr lang="ru-RU" sz="1900" dirty="0" smtClean="0">
              <a:latin typeface="+mn-lt"/>
              <a:cs typeface="Arial" pitchFamily="34" charset="0"/>
            </a:rPr>
            <a:t>- Агентство по развитию человеческого потенциала и трудовых ресурсов Ульяновской области</a:t>
          </a:r>
        </a:p>
        <a:p>
          <a:pPr algn="l"/>
          <a:r>
            <a:rPr lang="ru-RU" sz="1900" dirty="0" smtClean="0">
              <a:latin typeface="+mn-lt"/>
              <a:cs typeface="Arial" pitchFamily="34" charset="0"/>
            </a:rPr>
            <a:t>- Министерство образования и науки Ульяновской области</a:t>
          </a:r>
        </a:p>
        <a:p>
          <a:pPr algn="l"/>
          <a:r>
            <a:rPr lang="ru-RU" sz="1900" dirty="0" smtClean="0">
              <a:latin typeface="+mn-lt"/>
              <a:cs typeface="Arial" pitchFamily="34" charset="0"/>
            </a:rPr>
            <a:t>- Министерство молодежного развития Ульяновской   области</a:t>
          </a:r>
          <a:endParaRPr lang="ru-RU" sz="1900" dirty="0">
            <a:latin typeface="+mn-lt"/>
            <a:cs typeface="Arial" pitchFamily="34" charset="0"/>
          </a:endParaRPr>
        </a:p>
      </dgm:t>
    </dgm:pt>
    <dgm:pt modelId="{6A0F987A-6143-4215-80BD-83B32C8F979C}" type="parTrans" cxnId="{126E5018-E084-45C6-AF88-EB53985D61D8}">
      <dgm:prSet/>
      <dgm:spPr/>
      <dgm:t>
        <a:bodyPr/>
        <a:lstStyle/>
        <a:p>
          <a:endParaRPr lang="ru-RU"/>
        </a:p>
      </dgm:t>
    </dgm:pt>
    <dgm:pt modelId="{D257F635-52B0-4BE5-A56C-88C24E2AE975}" type="sibTrans" cxnId="{126E5018-E084-45C6-AF88-EB53985D61D8}">
      <dgm:prSet/>
      <dgm:spPr/>
      <dgm:t>
        <a:bodyPr/>
        <a:lstStyle/>
        <a:p>
          <a:endParaRPr lang="ru-RU"/>
        </a:p>
      </dgm:t>
    </dgm:pt>
    <dgm:pt modelId="{E16A1DEE-DFDF-4D05-B181-ED19121A7E42}">
      <dgm:prSet phldrT="[Текст]" custT="1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w="6350"/>
          <a:bevelB w="6350"/>
        </a:sp3d>
      </dgm:spPr>
      <dgm:t>
        <a:bodyPr lIns="180000"/>
        <a:lstStyle/>
        <a:p>
          <a:pPr algn="l"/>
          <a:r>
            <a:rPr lang="ru-RU" sz="1900" dirty="0" smtClean="0">
              <a:latin typeface="+mj-lt"/>
              <a:cs typeface="Arial" pitchFamily="34" charset="0"/>
            </a:rPr>
            <a:t>- Общеобразовательные организации</a:t>
          </a:r>
        </a:p>
        <a:p>
          <a:pPr algn="l"/>
          <a:r>
            <a:rPr lang="ru-RU" sz="1900" dirty="0" smtClean="0">
              <a:latin typeface="+mj-lt"/>
              <a:cs typeface="Arial" pitchFamily="34" charset="0"/>
            </a:rPr>
            <a:t>- Организации среднего профессионального образования</a:t>
          </a:r>
        </a:p>
        <a:p>
          <a:pPr algn="l"/>
          <a:r>
            <a:rPr lang="ru-RU" sz="1900" dirty="0" smtClean="0">
              <a:latin typeface="+mj-lt"/>
              <a:cs typeface="Arial" pitchFamily="34" charset="0"/>
            </a:rPr>
            <a:t>- Организации              дополнительного образования</a:t>
          </a:r>
          <a:endParaRPr lang="ru-RU" sz="1900" dirty="0">
            <a:latin typeface="+mj-lt"/>
            <a:cs typeface="Arial" pitchFamily="34" charset="0"/>
          </a:endParaRPr>
        </a:p>
      </dgm:t>
    </dgm:pt>
    <dgm:pt modelId="{7B5821E7-95D9-4DEC-8A7F-BA0026FA3A3C}" type="parTrans" cxnId="{A8029063-E7B1-4E42-BC0F-971040F982B7}">
      <dgm:prSet/>
      <dgm:spPr/>
      <dgm:t>
        <a:bodyPr/>
        <a:lstStyle/>
        <a:p>
          <a:endParaRPr lang="ru-RU"/>
        </a:p>
      </dgm:t>
    </dgm:pt>
    <dgm:pt modelId="{6E1D9BA1-FF2A-4E70-8268-14060E4E6E8F}" type="sibTrans" cxnId="{A8029063-E7B1-4E42-BC0F-971040F982B7}">
      <dgm:prSet/>
      <dgm:spPr/>
      <dgm:t>
        <a:bodyPr/>
        <a:lstStyle/>
        <a:p>
          <a:endParaRPr lang="ru-RU"/>
        </a:p>
      </dgm:t>
    </dgm:pt>
    <dgm:pt modelId="{6955AB0E-568D-4846-87CB-E6B7654D4D17}">
      <dgm:prSet phldrT="[Текст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 w="6350"/>
          <a:bevelB w="6350"/>
        </a:sp3d>
      </dgm:spPr>
      <dgm:t>
        <a:bodyPr/>
        <a:lstStyle/>
        <a:p>
          <a:pPr algn="l"/>
          <a:r>
            <a:rPr lang="ru-RU" sz="1900" dirty="0" smtClean="0"/>
            <a:t>- Региональные и федеральные средства массовой информации</a:t>
          </a:r>
        </a:p>
        <a:p>
          <a:pPr algn="l"/>
          <a:r>
            <a:rPr lang="ru-RU" sz="1900" dirty="0" smtClean="0"/>
            <a:t>- Социальные сети </a:t>
          </a:r>
          <a:endParaRPr lang="ru-RU" sz="1900" dirty="0"/>
        </a:p>
      </dgm:t>
    </dgm:pt>
    <dgm:pt modelId="{D5D5CCE6-C9B7-4546-BA96-E41C99A7A797}" type="parTrans" cxnId="{DEC47E54-AA50-4DC3-BAAE-92E7D471930F}">
      <dgm:prSet/>
      <dgm:spPr/>
      <dgm:t>
        <a:bodyPr/>
        <a:lstStyle/>
        <a:p>
          <a:endParaRPr lang="ru-RU"/>
        </a:p>
      </dgm:t>
    </dgm:pt>
    <dgm:pt modelId="{51B8EC7E-2E99-4660-8764-204777737F9F}" type="sibTrans" cxnId="{DEC47E54-AA50-4DC3-BAAE-92E7D471930F}">
      <dgm:prSet/>
      <dgm:spPr/>
      <dgm:t>
        <a:bodyPr/>
        <a:lstStyle/>
        <a:p>
          <a:endParaRPr lang="ru-RU"/>
        </a:p>
      </dgm:t>
    </dgm:pt>
    <dgm:pt modelId="{178EE2C9-7D98-4783-A111-2128D50B087A}">
      <dgm:prSet phldrT="[Текст]" custT="1"/>
      <dgm:spPr>
        <a:solidFill>
          <a:schemeClr val="accent3"/>
        </a:solidFill>
        <a:scene3d>
          <a:camera prst="orthographicFront"/>
          <a:lightRig rig="threePt" dir="t"/>
        </a:scene3d>
        <a:sp3d>
          <a:bevelT w="6350"/>
          <a:bevelB w="6350"/>
        </a:sp3d>
      </dgm:spPr>
      <dgm:t>
        <a:bodyPr/>
        <a:lstStyle/>
        <a:p>
          <a:pPr algn="l"/>
          <a:r>
            <a:rPr lang="ru-RU" sz="1900" dirty="0" smtClean="0"/>
            <a:t>- Студенческое объединение «Вектор-Профи»</a:t>
          </a:r>
        </a:p>
        <a:p>
          <a:pPr algn="l"/>
          <a:r>
            <a:rPr lang="ru-RU" sz="1900" dirty="0" smtClean="0"/>
            <a:t>- Ассоциация выпускников и друзей УлГПУ</a:t>
          </a:r>
          <a:endParaRPr lang="ru-RU" sz="1900" dirty="0"/>
        </a:p>
      </dgm:t>
    </dgm:pt>
    <dgm:pt modelId="{A3C246B5-847E-4DCD-AA04-E7BAB7F223CF}" type="parTrans" cxnId="{14568823-3A94-4F23-9ED5-9918AD1550A2}">
      <dgm:prSet/>
      <dgm:spPr/>
      <dgm:t>
        <a:bodyPr/>
        <a:lstStyle/>
        <a:p>
          <a:endParaRPr lang="ru-RU"/>
        </a:p>
      </dgm:t>
    </dgm:pt>
    <dgm:pt modelId="{50FC13E6-527A-4A74-ADAF-0A03B2CC698A}" type="sibTrans" cxnId="{14568823-3A94-4F23-9ED5-9918AD1550A2}">
      <dgm:prSet/>
      <dgm:spPr/>
      <dgm:t>
        <a:bodyPr/>
        <a:lstStyle/>
        <a:p>
          <a:endParaRPr lang="ru-RU"/>
        </a:p>
      </dgm:t>
    </dgm:pt>
    <dgm:pt modelId="{BBD01653-9D22-440D-A1C0-4DE660D9C1D1}" type="pres">
      <dgm:prSet presAssocID="{031EEA05-B47C-4337-9A96-49279895417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2F154-D159-45A9-A79A-84999FB70162}" type="pres">
      <dgm:prSet presAssocID="{031EEA05-B47C-4337-9A96-492798954173}" presName="matrix" presStyleCnt="0"/>
      <dgm:spPr/>
    </dgm:pt>
    <dgm:pt modelId="{4E31B807-49F7-4065-B07A-2317FD1EA8BE}" type="pres">
      <dgm:prSet presAssocID="{031EEA05-B47C-4337-9A96-492798954173}" presName="tile1" presStyleLbl="node1" presStyleIdx="0" presStyleCnt="4" custScaleY="153265"/>
      <dgm:spPr/>
      <dgm:t>
        <a:bodyPr/>
        <a:lstStyle/>
        <a:p>
          <a:endParaRPr lang="ru-RU"/>
        </a:p>
      </dgm:t>
    </dgm:pt>
    <dgm:pt modelId="{8CD55D61-3025-4A0E-884E-F8345F20CE15}" type="pres">
      <dgm:prSet presAssocID="{031EEA05-B47C-4337-9A96-49279895417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C85AF-8199-4EA4-9A7D-D1CB52B1147F}" type="pres">
      <dgm:prSet presAssocID="{031EEA05-B47C-4337-9A96-492798954173}" presName="tile2" presStyleLbl="node1" presStyleIdx="1" presStyleCnt="4" custScaleY="153096"/>
      <dgm:spPr/>
      <dgm:t>
        <a:bodyPr/>
        <a:lstStyle/>
        <a:p>
          <a:endParaRPr lang="ru-RU"/>
        </a:p>
      </dgm:t>
    </dgm:pt>
    <dgm:pt modelId="{761089F6-29D8-41CE-8820-CA827EF9A0B7}" type="pres">
      <dgm:prSet presAssocID="{031EEA05-B47C-4337-9A96-49279895417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A03CD-1C60-4385-9E59-17568F4D7214}" type="pres">
      <dgm:prSet presAssocID="{031EEA05-B47C-4337-9A96-492798954173}" presName="tile3" presStyleLbl="node1" presStyleIdx="2" presStyleCnt="4" custScaleY="75400"/>
      <dgm:spPr/>
      <dgm:t>
        <a:bodyPr/>
        <a:lstStyle/>
        <a:p>
          <a:endParaRPr lang="ru-RU"/>
        </a:p>
      </dgm:t>
    </dgm:pt>
    <dgm:pt modelId="{5D4B18F0-BAB3-489B-9323-F2424A9F762D}" type="pres">
      <dgm:prSet presAssocID="{031EEA05-B47C-4337-9A96-49279895417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6F412-70FB-4220-8E67-86B4885E5F2C}" type="pres">
      <dgm:prSet presAssocID="{031EEA05-B47C-4337-9A96-492798954173}" presName="tile4" presStyleLbl="node1" presStyleIdx="3" presStyleCnt="4" custScaleY="75400"/>
      <dgm:spPr/>
      <dgm:t>
        <a:bodyPr/>
        <a:lstStyle/>
        <a:p>
          <a:endParaRPr lang="ru-RU"/>
        </a:p>
      </dgm:t>
    </dgm:pt>
    <dgm:pt modelId="{9E7DC610-41FC-4697-B7F5-F5CCDF69E681}" type="pres">
      <dgm:prSet presAssocID="{031EEA05-B47C-4337-9A96-49279895417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1E8E0-0B5F-442E-B2CF-FB155EEE7B8F}" type="pres">
      <dgm:prSet presAssocID="{031EEA05-B47C-4337-9A96-492798954173}" presName="centerTile" presStyleLbl="fgShp" presStyleIdx="0" presStyleCnt="1" custLinFactNeighborX="-127" custLinFactNeighborY="53627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00D9521F-1476-4011-9B7F-743DB441F70E}" type="presOf" srcId="{178EE2C9-7D98-4783-A111-2128D50B087A}" destId="{9E7DC610-41FC-4697-B7F5-F5CCDF69E681}" srcOrd="1" destOrd="0" presId="urn:microsoft.com/office/officeart/2005/8/layout/matrix1"/>
    <dgm:cxn modelId="{B19A2255-8ACC-410B-94E3-FE223848CA4C}" type="presOf" srcId="{178EE2C9-7D98-4783-A111-2128D50B087A}" destId="{C366F412-70FB-4220-8E67-86B4885E5F2C}" srcOrd="0" destOrd="0" presId="urn:microsoft.com/office/officeart/2005/8/layout/matrix1"/>
    <dgm:cxn modelId="{7A09A890-F4B2-460C-A0CF-72C30B9858E3}" type="presOf" srcId="{6955AB0E-568D-4846-87CB-E6B7654D4D17}" destId="{E60A03CD-1C60-4385-9E59-17568F4D7214}" srcOrd="0" destOrd="0" presId="urn:microsoft.com/office/officeart/2005/8/layout/matrix1"/>
    <dgm:cxn modelId="{B645C332-F055-495D-9012-98FA74C1BE98}" type="presOf" srcId="{94E749EA-CEB2-48F2-A443-F81FDADE7BC5}" destId="{4E31B807-49F7-4065-B07A-2317FD1EA8BE}" srcOrd="0" destOrd="0" presId="urn:microsoft.com/office/officeart/2005/8/layout/matrix1"/>
    <dgm:cxn modelId="{F4E3092F-672E-4B87-9F30-EFABF8C53584}" type="presOf" srcId="{E16A1DEE-DFDF-4D05-B181-ED19121A7E42}" destId="{761089F6-29D8-41CE-8820-CA827EF9A0B7}" srcOrd="1" destOrd="0" presId="urn:microsoft.com/office/officeart/2005/8/layout/matrix1"/>
    <dgm:cxn modelId="{3256BCAD-0682-4987-9E92-B231E0611B83}" type="presOf" srcId="{94E749EA-CEB2-48F2-A443-F81FDADE7BC5}" destId="{8CD55D61-3025-4A0E-884E-F8345F20CE15}" srcOrd="1" destOrd="0" presId="urn:microsoft.com/office/officeart/2005/8/layout/matrix1"/>
    <dgm:cxn modelId="{126E5018-E084-45C6-AF88-EB53985D61D8}" srcId="{924EE99E-7910-4545-AF5F-587C95CE37D6}" destId="{94E749EA-CEB2-48F2-A443-F81FDADE7BC5}" srcOrd="0" destOrd="0" parTransId="{6A0F987A-6143-4215-80BD-83B32C8F979C}" sibTransId="{D257F635-52B0-4BE5-A56C-88C24E2AE975}"/>
    <dgm:cxn modelId="{DEC47E54-AA50-4DC3-BAAE-92E7D471930F}" srcId="{924EE99E-7910-4545-AF5F-587C95CE37D6}" destId="{6955AB0E-568D-4846-87CB-E6B7654D4D17}" srcOrd="2" destOrd="0" parTransId="{D5D5CCE6-C9B7-4546-BA96-E41C99A7A797}" sibTransId="{51B8EC7E-2E99-4660-8764-204777737F9F}"/>
    <dgm:cxn modelId="{5C3D615B-41AD-4290-B359-DCED3DF70D82}" type="presOf" srcId="{031EEA05-B47C-4337-9A96-492798954173}" destId="{BBD01653-9D22-440D-A1C0-4DE660D9C1D1}" srcOrd="0" destOrd="0" presId="urn:microsoft.com/office/officeart/2005/8/layout/matrix1"/>
    <dgm:cxn modelId="{14568823-3A94-4F23-9ED5-9918AD1550A2}" srcId="{924EE99E-7910-4545-AF5F-587C95CE37D6}" destId="{178EE2C9-7D98-4783-A111-2128D50B087A}" srcOrd="3" destOrd="0" parTransId="{A3C246B5-847E-4DCD-AA04-E7BAB7F223CF}" sibTransId="{50FC13E6-527A-4A74-ADAF-0A03B2CC698A}"/>
    <dgm:cxn modelId="{9932A5EA-FAF5-4461-B07B-9D5D7EEC0F5A}" type="presOf" srcId="{6955AB0E-568D-4846-87CB-E6B7654D4D17}" destId="{5D4B18F0-BAB3-489B-9323-F2424A9F762D}" srcOrd="1" destOrd="0" presId="urn:microsoft.com/office/officeart/2005/8/layout/matrix1"/>
    <dgm:cxn modelId="{97E81761-D4F7-4428-AA2F-1E315F097F54}" type="presOf" srcId="{924EE99E-7910-4545-AF5F-587C95CE37D6}" destId="{0191E8E0-0B5F-442E-B2CF-FB155EEE7B8F}" srcOrd="0" destOrd="0" presId="urn:microsoft.com/office/officeart/2005/8/layout/matrix1"/>
    <dgm:cxn modelId="{76D9908B-620C-49DC-B08F-FB5C494995D5}" srcId="{031EEA05-B47C-4337-9A96-492798954173}" destId="{924EE99E-7910-4545-AF5F-587C95CE37D6}" srcOrd="0" destOrd="0" parTransId="{720703E1-2B77-4379-B719-A284A2A08CF6}" sibTransId="{4FC9DF78-1CAF-4551-A9A6-9C963C49B668}"/>
    <dgm:cxn modelId="{2F91A9BF-B698-4AD3-935E-4E1549D22569}" type="presOf" srcId="{E16A1DEE-DFDF-4D05-B181-ED19121A7E42}" destId="{6EAC85AF-8199-4EA4-9A7D-D1CB52B1147F}" srcOrd="0" destOrd="0" presId="urn:microsoft.com/office/officeart/2005/8/layout/matrix1"/>
    <dgm:cxn modelId="{A8029063-E7B1-4E42-BC0F-971040F982B7}" srcId="{924EE99E-7910-4545-AF5F-587C95CE37D6}" destId="{E16A1DEE-DFDF-4D05-B181-ED19121A7E42}" srcOrd="1" destOrd="0" parTransId="{7B5821E7-95D9-4DEC-8A7F-BA0026FA3A3C}" sibTransId="{6E1D9BA1-FF2A-4E70-8268-14060E4E6E8F}"/>
    <dgm:cxn modelId="{F9D763BD-C483-4EE1-8E84-8637192FD23A}" type="presParOf" srcId="{BBD01653-9D22-440D-A1C0-4DE660D9C1D1}" destId="{7DB2F154-D159-45A9-A79A-84999FB70162}" srcOrd="0" destOrd="0" presId="urn:microsoft.com/office/officeart/2005/8/layout/matrix1"/>
    <dgm:cxn modelId="{8324E088-5A4E-4504-BF63-813A45651A04}" type="presParOf" srcId="{7DB2F154-D159-45A9-A79A-84999FB70162}" destId="{4E31B807-49F7-4065-B07A-2317FD1EA8BE}" srcOrd="0" destOrd="0" presId="urn:microsoft.com/office/officeart/2005/8/layout/matrix1"/>
    <dgm:cxn modelId="{0A861555-A544-4AB9-BB4F-01E8FC802FD8}" type="presParOf" srcId="{7DB2F154-D159-45A9-A79A-84999FB70162}" destId="{8CD55D61-3025-4A0E-884E-F8345F20CE15}" srcOrd="1" destOrd="0" presId="urn:microsoft.com/office/officeart/2005/8/layout/matrix1"/>
    <dgm:cxn modelId="{9A58E478-A23E-4F33-B050-1DC8899340FF}" type="presParOf" srcId="{7DB2F154-D159-45A9-A79A-84999FB70162}" destId="{6EAC85AF-8199-4EA4-9A7D-D1CB52B1147F}" srcOrd="2" destOrd="0" presId="urn:microsoft.com/office/officeart/2005/8/layout/matrix1"/>
    <dgm:cxn modelId="{E8C8C307-5185-4D95-8729-9254B4EC8B8F}" type="presParOf" srcId="{7DB2F154-D159-45A9-A79A-84999FB70162}" destId="{761089F6-29D8-41CE-8820-CA827EF9A0B7}" srcOrd="3" destOrd="0" presId="urn:microsoft.com/office/officeart/2005/8/layout/matrix1"/>
    <dgm:cxn modelId="{67D37A7E-6A87-468F-A887-E44EA5EF2A4C}" type="presParOf" srcId="{7DB2F154-D159-45A9-A79A-84999FB70162}" destId="{E60A03CD-1C60-4385-9E59-17568F4D7214}" srcOrd="4" destOrd="0" presId="urn:microsoft.com/office/officeart/2005/8/layout/matrix1"/>
    <dgm:cxn modelId="{4CE3F3E4-E511-4A66-B443-79BE8EB0029C}" type="presParOf" srcId="{7DB2F154-D159-45A9-A79A-84999FB70162}" destId="{5D4B18F0-BAB3-489B-9323-F2424A9F762D}" srcOrd="5" destOrd="0" presId="urn:microsoft.com/office/officeart/2005/8/layout/matrix1"/>
    <dgm:cxn modelId="{05CC8B71-A7AC-44A4-988D-FCE1F0E6CE6A}" type="presParOf" srcId="{7DB2F154-D159-45A9-A79A-84999FB70162}" destId="{C366F412-70FB-4220-8E67-86B4885E5F2C}" srcOrd="6" destOrd="0" presId="urn:microsoft.com/office/officeart/2005/8/layout/matrix1"/>
    <dgm:cxn modelId="{FA540B67-BFC6-47E9-B461-B05451B3CAC3}" type="presParOf" srcId="{7DB2F154-D159-45A9-A79A-84999FB70162}" destId="{9E7DC610-41FC-4697-B7F5-F5CCDF69E681}" srcOrd="7" destOrd="0" presId="urn:microsoft.com/office/officeart/2005/8/layout/matrix1"/>
    <dgm:cxn modelId="{D331E026-0287-467F-B804-86EE10427F0A}" type="presParOf" srcId="{BBD01653-9D22-440D-A1C0-4DE660D9C1D1}" destId="{0191E8E0-0B5F-442E-B2CF-FB155EEE7B8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15710-5843-4A50-A2C4-CD5A844075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7BDAF43-02CA-4031-83E7-729B316A0A6F}">
      <dgm:prSet phldrT="[Текст]" custT="1"/>
      <dgm:spPr/>
      <dgm:t>
        <a:bodyPr/>
        <a:lstStyle/>
        <a:p>
          <a:pPr algn="ctr"/>
          <a:r>
            <a:rPr lang="ru-RU" sz="17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 с последующим консультированием</a:t>
          </a:r>
          <a:endParaRPr lang="ru-RU" sz="17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6218A-8651-4DCB-8675-A345A12E85BD}" type="parTrans" cxnId="{B569430D-D10F-4F69-8E8B-3F0A495C80E1}">
      <dgm:prSet/>
      <dgm:spPr/>
      <dgm:t>
        <a:bodyPr/>
        <a:lstStyle/>
        <a:p>
          <a:endParaRPr lang="ru-RU"/>
        </a:p>
      </dgm:t>
    </dgm:pt>
    <dgm:pt modelId="{1F26DD55-DC93-4F66-9263-8D9C50363397}" type="sibTrans" cxnId="{B569430D-D10F-4F69-8E8B-3F0A495C80E1}">
      <dgm:prSet/>
      <dgm:spPr/>
      <dgm:t>
        <a:bodyPr/>
        <a:lstStyle/>
        <a:p>
          <a:endParaRPr lang="ru-RU"/>
        </a:p>
      </dgm:t>
    </dgm:pt>
    <dgm:pt modelId="{E3C52165-503F-4BB0-862C-2FCAAA90DF27}">
      <dgm:prSet phldrT="[Текст]" custT="1"/>
      <dgm:spPr/>
      <dgm:t>
        <a:bodyPr/>
        <a:lstStyle/>
        <a:p>
          <a:pPr algn="ctr"/>
          <a:r>
            <a:rPr lang="ru-RU" sz="17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студенчества в процесс целенаправленного и осознанного выбора профессии учащимися школ</a:t>
          </a:r>
          <a:endParaRPr lang="ru-RU" sz="17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CE061-2DE2-45C6-9C72-CDC87DF1F317}" type="parTrans" cxnId="{6A801ED1-554F-4596-A2E4-C5C841058331}">
      <dgm:prSet/>
      <dgm:spPr/>
      <dgm:t>
        <a:bodyPr/>
        <a:lstStyle/>
        <a:p>
          <a:endParaRPr lang="ru-RU"/>
        </a:p>
      </dgm:t>
    </dgm:pt>
    <dgm:pt modelId="{7A7FA01D-003B-48A4-BC3A-72E159F1A819}" type="sibTrans" cxnId="{6A801ED1-554F-4596-A2E4-C5C841058331}">
      <dgm:prSet/>
      <dgm:spPr/>
      <dgm:t>
        <a:bodyPr/>
        <a:lstStyle/>
        <a:p>
          <a:endParaRPr lang="ru-RU"/>
        </a:p>
      </dgm:t>
    </dgm:pt>
    <dgm:pt modelId="{4C248CAB-2233-42E0-AADB-4D5D52AB362C}">
      <dgm:prSet phldrT="[Текст]" custT="1"/>
      <dgm:spPr/>
      <dgm:t>
        <a:bodyPr/>
        <a:lstStyle/>
        <a:p>
          <a:pPr algn="ctr"/>
          <a:r>
            <a:rPr lang="ru-RU" sz="17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обеспечение системы довузовской подготовки</a:t>
          </a:r>
          <a:endParaRPr lang="ru-RU" sz="17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85505-0137-4557-AAB9-6D9E7E3692F4}" type="parTrans" cxnId="{BDD62A60-EF1E-4726-BF53-18F9EE4BACA7}">
      <dgm:prSet/>
      <dgm:spPr/>
      <dgm:t>
        <a:bodyPr/>
        <a:lstStyle/>
        <a:p>
          <a:endParaRPr lang="ru-RU"/>
        </a:p>
      </dgm:t>
    </dgm:pt>
    <dgm:pt modelId="{15ABEAC7-5361-4251-90EE-18B2A5031DCD}" type="sibTrans" cxnId="{BDD62A60-EF1E-4726-BF53-18F9EE4BACA7}">
      <dgm:prSet/>
      <dgm:spPr/>
      <dgm:t>
        <a:bodyPr/>
        <a:lstStyle/>
        <a:p>
          <a:endParaRPr lang="ru-RU"/>
        </a:p>
      </dgm:t>
    </dgm:pt>
    <dgm:pt modelId="{F778E492-9A38-4FEB-82EF-04A72D8CAA43}">
      <dgm:prSet custT="1"/>
      <dgm:spPr/>
      <dgm:t>
        <a:bodyPr/>
        <a:lstStyle/>
        <a:p>
          <a:pPr algn="ctr"/>
          <a:r>
            <a:rPr lang="ru-RU" sz="17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открытых университетских мероприятий, проведение открытых университетских олимпиад</a:t>
          </a:r>
          <a:endParaRPr lang="ru-RU" sz="17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C19203-A35B-41C8-95B3-1632573297C1}" type="parTrans" cxnId="{D9F7E0E7-B923-4191-BE88-1D0E53F2B294}">
      <dgm:prSet/>
      <dgm:spPr/>
      <dgm:t>
        <a:bodyPr/>
        <a:lstStyle/>
        <a:p>
          <a:endParaRPr lang="ru-RU"/>
        </a:p>
      </dgm:t>
    </dgm:pt>
    <dgm:pt modelId="{84CCB4F3-2A38-4962-B990-9381C5216740}" type="sibTrans" cxnId="{D9F7E0E7-B923-4191-BE88-1D0E53F2B294}">
      <dgm:prSet/>
      <dgm:spPr/>
      <dgm:t>
        <a:bodyPr/>
        <a:lstStyle/>
        <a:p>
          <a:endParaRPr lang="ru-RU"/>
        </a:p>
      </dgm:t>
    </dgm:pt>
    <dgm:pt modelId="{51572455-4154-436D-A95E-D1202F8FF968}">
      <dgm:prSet custT="1"/>
      <dgm:spPr/>
      <dgm:t>
        <a:bodyPr/>
        <a:lstStyle/>
        <a:p>
          <a:pPr algn="ctr"/>
          <a:r>
            <a:rPr lang="ru-RU" sz="17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дополнительного образования на всех уровнях образования</a:t>
          </a:r>
          <a:endParaRPr lang="ru-RU" sz="17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8CFC5-6E64-4ED7-BCA9-F7F30616C893}" type="parTrans" cxnId="{E38CBA98-A944-4CFE-A1CF-3908F3EBE740}">
      <dgm:prSet/>
      <dgm:spPr/>
      <dgm:t>
        <a:bodyPr/>
        <a:lstStyle/>
        <a:p>
          <a:endParaRPr lang="ru-RU"/>
        </a:p>
      </dgm:t>
    </dgm:pt>
    <dgm:pt modelId="{982729FF-A151-48AE-A299-0C85FEB4F07C}" type="sibTrans" cxnId="{E38CBA98-A944-4CFE-A1CF-3908F3EBE740}">
      <dgm:prSet/>
      <dgm:spPr/>
      <dgm:t>
        <a:bodyPr/>
        <a:lstStyle/>
        <a:p>
          <a:endParaRPr lang="ru-RU"/>
        </a:p>
      </dgm:t>
    </dgm:pt>
    <dgm:pt modelId="{264CE35F-520B-4726-A08A-8DC542E19777}">
      <dgm:prSet custT="1"/>
      <dgm:spPr/>
      <dgm:t>
        <a:bodyPr/>
        <a:lstStyle/>
        <a:p>
          <a:pPr algn="ctr"/>
          <a:r>
            <a:rPr lang="ru-RU" sz="17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сетевого взаимодействия с образовательными организациями и сотрудничество с областными учреждениями</a:t>
          </a:r>
          <a:endParaRPr lang="ru-RU" sz="17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5A099-C17F-434C-9ABB-23D4DD698A6B}" type="parTrans" cxnId="{75B4C44D-C81B-49D2-B67A-DCEB133876B1}">
      <dgm:prSet/>
      <dgm:spPr/>
      <dgm:t>
        <a:bodyPr/>
        <a:lstStyle/>
        <a:p>
          <a:endParaRPr lang="ru-RU"/>
        </a:p>
      </dgm:t>
    </dgm:pt>
    <dgm:pt modelId="{87F3255C-7C0D-411E-88D6-2C30BBB417CE}" type="sibTrans" cxnId="{75B4C44D-C81B-49D2-B67A-DCEB133876B1}">
      <dgm:prSet/>
      <dgm:spPr/>
      <dgm:t>
        <a:bodyPr/>
        <a:lstStyle/>
        <a:p>
          <a:endParaRPr lang="ru-RU"/>
        </a:p>
      </dgm:t>
    </dgm:pt>
    <dgm:pt modelId="{0A776846-82A2-417B-ACE4-DCC2C4DCB77C}">
      <dgm:prSet phldrT="[Текст]" custT="1"/>
      <dgm:spPr/>
      <dgm:t>
        <a:bodyPr/>
        <a:lstStyle/>
        <a:p>
          <a:pPr algn="ctr"/>
          <a:r>
            <a:rPr lang="ru-RU" sz="17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консультативно-просветительской работы среди обучающихся и их родителей</a:t>
          </a:r>
          <a:endParaRPr lang="ru-RU" sz="17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51B21-B968-40A0-964B-9C850107BC7F}" type="parTrans" cxnId="{68F20716-747C-4CC6-BAC6-386844E9E1FD}">
      <dgm:prSet/>
      <dgm:spPr/>
      <dgm:t>
        <a:bodyPr/>
        <a:lstStyle/>
        <a:p>
          <a:endParaRPr lang="ru-RU"/>
        </a:p>
      </dgm:t>
    </dgm:pt>
    <dgm:pt modelId="{041CC61F-245B-4BE9-B1FC-889B26666B83}" type="sibTrans" cxnId="{68F20716-747C-4CC6-BAC6-386844E9E1FD}">
      <dgm:prSet/>
      <dgm:spPr/>
      <dgm:t>
        <a:bodyPr/>
        <a:lstStyle/>
        <a:p>
          <a:endParaRPr lang="ru-RU"/>
        </a:p>
      </dgm:t>
    </dgm:pt>
    <dgm:pt modelId="{9E1DE2FF-D2D2-4B82-AD1C-4692FC84E676}" type="pres">
      <dgm:prSet presAssocID="{63515710-5843-4A50-A2C4-CD5A844075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81E210-FDEC-4483-96AB-8B0C0E61BAC1}" type="pres">
      <dgm:prSet presAssocID="{63515710-5843-4A50-A2C4-CD5A844075E4}" presName="Name1" presStyleCnt="0"/>
      <dgm:spPr/>
    </dgm:pt>
    <dgm:pt modelId="{483E5AA2-52DA-4509-9654-614CBD844B03}" type="pres">
      <dgm:prSet presAssocID="{63515710-5843-4A50-A2C4-CD5A844075E4}" presName="cycle" presStyleCnt="0"/>
      <dgm:spPr/>
    </dgm:pt>
    <dgm:pt modelId="{8D9AE23B-5A67-4607-825E-38E0CF25363C}" type="pres">
      <dgm:prSet presAssocID="{63515710-5843-4A50-A2C4-CD5A844075E4}" presName="srcNode" presStyleLbl="node1" presStyleIdx="0" presStyleCnt="7"/>
      <dgm:spPr/>
    </dgm:pt>
    <dgm:pt modelId="{A14D6E46-0547-48A8-A3A5-372CB89CD575}" type="pres">
      <dgm:prSet presAssocID="{63515710-5843-4A50-A2C4-CD5A844075E4}" presName="conn" presStyleLbl="parChTrans1D2" presStyleIdx="0" presStyleCnt="1"/>
      <dgm:spPr/>
      <dgm:t>
        <a:bodyPr/>
        <a:lstStyle/>
        <a:p>
          <a:endParaRPr lang="ru-RU"/>
        </a:p>
      </dgm:t>
    </dgm:pt>
    <dgm:pt modelId="{5A041192-B10B-4317-938C-4D967457C24C}" type="pres">
      <dgm:prSet presAssocID="{63515710-5843-4A50-A2C4-CD5A844075E4}" presName="extraNode" presStyleLbl="node1" presStyleIdx="0" presStyleCnt="7"/>
      <dgm:spPr/>
    </dgm:pt>
    <dgm:pt modelId="{0D6CE961-63E9-4D4E-B5A2-030B05EB9F88}" type="pres">
      <dgm:prSet presAssocID="{63515710-5843-4A50-A2C4-CD5A844075E4}" presName="dstNode" presStyleLbl="node1" presStyleIdx="0" presStyleCnt="7"/>
      <dgm:spPr/>
    </dgm:pt>
    <dgm:pt modelId="{B34CA7A0-5810-4310-A056-747636F7D055}" type="pres">
      <dgm:prSet presAssocID="{0A776846-82A2-417B-ACE4-DCC2C4DCB77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EF4D3-FBE9-4537-A476-D17A91F86DFF}" type="pres">
      <dgm:prSet presAssocID="{0A776846-82A2-417B-ACE4-DCC2C4DCB77C}" presName="accent_1" presStyleCnt="0"/>
      <dgm:spPr/>
    </dgm:pt>
    <dgm:pt modelId="{66B75E80-4B9E-43D5-9EF3-0A6E924E4402}" type="pres">
      <dgm:prSet presAssocID="{0A776846-82A2-417B-ACE4-DCC2C4DCB77C}" presName="accentRepeatNode" presStyleLbl="solidFgAcc1" presStyleIdx="0" presStyleCnt="7"/>
      <dgm:spPr/>
    </dgm:pt>
    <dgm:pt modelId="{BCD39179-0849-4FF9-8A06-BD1EBCAA778A}" type="pres">
      <dgm:prSet presAssocID="{E3C52165-503F-4BB0-862C-2FCAAA90DF2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3A9E3-A1F8-4930-BCFA-2DA61EF77275}" type="pres">
      <dgm:prSet presAssocID="{E3C52165-503F-4BB0-862C-2FCAAA90DF27}" presName="accent_2" presStyleCnt="0"/>
      <dgm:spPr/>
    </dgm:pt>
    <dgm:pt modelId="{ECD1D72C-FD0D-4ABD-8A63-928C1D147CF8}" type="pres">
      <dgm:prSet presAssocID="{E3C52165-503F-4BB0-862C-2FCAAA90DF27}" presName="accentRepeatNode" presStyleLbl="solidFgAcc1" presStyleIdx="1" presStyleCnt="7"/>
      <dgm:spPr/>
    </dgm:pt>
    <dgm:pt modelId="{F868437F-2D87-4CAE-B8E2-3A94CA5E3EC6}" type="pres">
      <dgm:prSet presAssocID="{4C248CAB-2233-42E0-AADB-4D5D52AB362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5DF84-A801-4D3A-8423-A963BE6C44C2}" type="pres">
      <dgm:prSet presAssocID="{4C248CAB-2233-42E0-AADB-4D5D52AB362C}" presName="accent_3" presStyleCnt="0"/>
      <dgm:spPr/>
    </dgm:pt>
    <dgm:pt modelId="{496306DF-C0A5-4B03-9241-1757AA5B5B34}" type="pres">
      <dgm:prSet presAssocID="{4C248CAB-2233-42E0-AADB-4D5D52AB362C}" presName="accentRepeatNode" presStyleLbl="solidFgAcc1" presStyleIdx="2" presStyleCnt="7"/>
      <dgm:spPr/>
    </dgm:pt>
    <dgm:pt modelId="{A0DE1329-B121-4A82-9FCD-546191A1C007}" type="pres">
      <dgm:prSet presAssocID="{F778E492-9A38-4FEB-82EF-04A72D8CAA4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46DB-C50E-41B9-A9B5-EDE53720B1EC}" type="pres">
      <dgm:prSet presAssocID="{F778E492-9A38-4FEB-82EF-04A72D8CAA43}" presName="accent_4" presStyleCnt="0"/>
      <dgm:spPr/>
    </dgm:pt>
    <dgm:pt modelId="{3648F063-0C08-4D28-BE55-899DCFA907E7}" type="pres">
      <dgm:prSet presAssocID="{F778E492-9A38-4FEB-82EF-04A72D8CAA43}" presName="accentRepeatNode" presStyleLbl="solidFgAcc1" presStyleIdx="3" presStyleCnt="7"/>
      <dgm:spPr/>
    </dgm:pt>
    <dgm:pt modelId="{CCCDAFB6-42AD-4B79-ABDC-37620FD90C68}" type="pres">
      <dgm:prSet presAssocID="{51572455-4154-436D-A95E-D1202F8FF96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83BF3-F5C4-4E19-BD7C-5345B30B5879}" type="pres">
      <dgm:prSet presAssocID="{51572455-4154-436D-A95E-D1202F8FF968}" presName="accent_5" presStyleCnt="0"/>
      <dgm:spPr/>
    </dgm:pt>
    <dgm:pt modelId="{FC0F8E02-F0B0-42CB-8B69-4BCA27BBBC03}" type="pres">
      <dgm:prSet presAssocID="{51572455-4154-436D-A95E-D1202F8FF968}" presName="accentRepeatNode" presStyleLbl="solidFgAcc1" presStyleIdx="4" presStyleCnt="7"/>
      <dgm:spPr/>
    </dgm:pt>
    <dgm:pt modelId="{DB2DD2B6-42EA-4D76-9638-24440D3CCEA1}" type="pres">
      <dgm:prSet presAssocID="{264CE35F-520B-4726-A08A-8DC542E1977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D4BA4-D9E0-47B5-8505-B021E1557572}" type="pres">
      <dgm:prSet presAssocID="{264CE35F-520B-4726-A08A-8DC542E19777}" presName="accent_6" presStyleCnt="0"/>
      <dgm:spPr/>
    </dgm:pt>
    <dgm:pt modelId="{FCF4F1D3-4779-4004-A72D-FB5FF3F6E0D0}" type="pres">
      <dgm:prSet presAssocID="{264CE35F-520B-4726-A08A-8DC542E19777}" presName="accentRepeatNode" presStyleLbl="solidFgAcc1" presStyleIdx="5" presStyleCnt="7"/>
      <dgm:spPr/>
    </dgm:pt>
    <dgm:pt modelId="{A32EAA65-3275-480E-A68A-9AD339494716}" type="pres">
      <dgm:prSet presAssocID="{B7BDAF43-02CA-4031-83E7-729B316A0A6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72153-F884-4F70-A063-372146B09C2C}" type="pres">
      <dgm:prSet presAssocID="{B7BDAF43-02CA-4031-83E7-729B316A0A6F}" presName="accent_7" presStyleCnt="0"/>
      <dgm:spPr/>
    </dgm:pt>
    <dgm:pt modelId="{72AA017F-AE28-4521-8D6A-6B38296CE46F}" type="pres">
      <dgm:prSet presAssocID="{B7BDAF43-02CA-4031-83E7-729B316A0A6F}" presName="accentRepeatNode" presStyleLbl="solidFgAcc1" presStyleIdx="6" presStyleCnt="7"/>
      <dgm:spPr/>
    </dgm:pt>
  </dgm:ptLst>
  <dgm:cxnLst>
    <dgm:cxn modelId="{B98EC25B-F0E0-4481-9E6C-0F17CFFF22F3}" type="presOf" srcId="{51572455-4154-436D-A95E-D1202F8FF968}" destId="{CCCDAFB6-42AD-4B79-ABDC-37620FD90C68}" srcOrd="0" destOrd="0" presId="urn:microsoft.com/office/officeart/2008/layout/VerticalCurvedList"/>
    <dgm:cxn modelId="{68F20716-747C-4CC6-BAC6-386844E9E1FD}" srcId="{63515710-5843-4A50-A2C4-CD5A844075E4}" destId="{0A776846-82A2-417B-ACE4-DCC2C4DCB77C}" srcOrd="0" destOrd="0" parTransId="{D0551B21-B968-40A0-964B-9C850107BC7F}" sibTransId="{041CC61F-245B-4BE9-B1FC-889B26666B83}"/>
    <dgm:cxn modelId="{E38CBA98-A944-4CFE-A1CF-3908F3EBE740}" srcId="{63515710-5843-4A50-A2C4-CD5A844075E4}" destId="{51572455-4154-436D-A95E-D1202F8FF968}" srcOrd="4" destOrd="0" parTransId="{DA48CFC5-6E64-4ED7-BCA9-F7F30616C893}" sibTransId="{982729FF-A151-48AE-A299-0C85FEB4F07C}"/>
    <dgm:cxn modelId="{E98E1EBF-0ECA-4151-B81C-C35AFD9506F7}" type="presOf" srcId="{E3C52165-503F-4BB0-862C-2FCAAA90DF27}" destId="{BCD39179-0849-4FF9-8A06-BD1EBCAA778A}" srcOrd="0" destOrd="0" presId="urn:microsoft.com/office/officeart/2008/layout/VerticalCurvedList"/>
    <dgm:cxn modelId="{BDD62A60-EF1E-4726-BF53-18F9EE4BACA7}" srcId="{63515710-5843-4A50-A2C4-CD5A844075E4}" destId="{4C248CAB-2233-42E0-AADB-4D5D52AB362C}" srcOrd="2" destOrd="0" parTransId="{62385505-0137-4557-AAB9-6D9E7E3692F4}" sibTransId="{15ABEAC7-5361-4251-90EE-18B2A5031DCD}"/>
    <dgm:cxn modelId="{75B4C44D-C81B-49D2-B67A-DCEB133876B1}" srcId="{63515710-5843-4A50-A2C4-CD5A844075E4}" destId="{264CE35F-520B-4726-A08A-8DC542E19777}" srcOrd="5" destOrd="0" parTransId="{3D35A099-C17F-434C-9ABB-23D4DD698A6B}" sibTransId="{87F3255C-7C0D-411E-88D6-2C30BBB417CE}"/>
    <dgm:cxn modelId="{D9F7E0E7-B923-4191-BE88-1D0E53F2B294}" srcId="{63515710-5843-4A50-A2C4-CD5A844075E4}" destId="{F778E492-9A38-4FEB-82EF-04A72D8CAA43}" srcOrd="3" destOrd="0" parTransId="{19C19203-A35B-41C8-95B3-1632573297C1}" sibTransId="{84CCB4F3-2A38-4962-B990-9381C5216740}"/>
    <dgm:cxn modelId="{B569430D-D10F-4F69-8E8B-3F0A495C80E1}" srcId="{63515710-5843-4A50-A2C4-CD5A844075E4}" destId="{B7BDAF43-02CA-4031-83E7-729B316A0A6F}" srcOrd="6" destOrd="0" parTransId="{89A6218A-8651-4DCB-8675-A345A12E85BD}" sibTransId="{1F26DD55-DC93-4F66-9263-8D9C50363397}"/>
    <dgm:cxn modelId="{5184F69F-4252-4814-A94E-BF04216B9E72}" type="presOf" srcId="{F778E492-9A38-4FEB-82EF-04A72D8CAA43}" destId="{A0DE1329-B121-4A82-9FCD-546191A1C007}" srcOrd="0" destOrd="0" presId="urn:microsoft.com/office/officeart/2008/layout/VerticalCurvedList"/>
    <dgm:cxn modelId="{93AE5EA0-CF56-4D9F-B84A-AD1537F87618}" type="presOf" srcId="{4C248CAB-2233-42E0-AADB-4D5D52AB362C}" destId="{F868437F-2D87-4CAE-B8E2-3A94CA5E3EC6}" srcOrd="0" destOrd="0" presId="urn:microsoft.com/office/officeart/2008/layout/VerticalCurvedList"/>
    <dgm:cxn modelId="{0F6F7F30-746D-425D-9DDD-8A83838A2714}" type="presOf" srcId="{B7BDAF43-02CA-4031-83E7-729B316A0A6F}" destId="{A32EAA65-3275-480E-A68A-9AD339494716}" srcOrd="0" destOrd="0" presId="urn:microsoft.com/office/officeart/2008/layout/VerticalCurvedList"/>
    <dgm:cxn modelId="{16F49922-8EEB-4E5B-ADB8-FE33965C9DC9}" type="presOf" srcId="{63515710-5843-4A50-A2C4-CD5A844075E4}" destId="{9E1DE2FF-D2D2-4B82-AD1C-4692FC84E676}" srcOrd="0" destOrd="0" presId="urn:microsoft.com/office/officeart/2008/layout/VerticalCurvedList"/>
    <dgm:cxn modelId="{9E16E9C1-5C38-4F65-BA19-C02D01EB754B}" type="presOf" srcId="{0A776846-82A2-417B-ACE4-DCC2C4DCB77C}" destId="{B34CA7A0-5810-4310-A056-747636F7D055}" srcOrd="0" destOrd="0" presId="urn:microsoft.com/office/officeart/2008/layout/VerticalCurvedList"/>
    <dgm:cxn modelId="{1A641B87-729B-4777-AA2D-F2172EC87D83}" type="presOf" srcId="{041CC61F-245B-4BE9-B1FC-889B26666B83}" destId="{A14D6E46-0547-48A8-A3A5-372CB89CD575}" srcOrd="0" destOrd="0" presId="urn:microsoft.com/office/officeart/2008/layout/VerticalCurvedList"/>
    <dgm:cxn modelId="{EAEF2B32-4DE9-4B03-B3A5-BFE827569A49}" type="presOf" srcId="{264CE35F-520B-4726-A08A-8DC542E19777}" destId="{DB2DD2B6-42EA-4D76-9638-24440D3CCEA1}" srcOrd="0" destOrd="0" presId="urn:microsoft.com/office/officeart/2008/layout/VerticalCurvedList"/>
    <dgm:cxn modelId="{6A801ED1-554F-4596-A2E4-C5C841058331}" srcId="{63515710-5843-4A50-A2C4-CD5A844075E4}" destId="{E3C52165-503F-4BB0-862C-2FCAAA90DF27}" srcOrd="1" destOrd="0" parTransId="{D28CE061-2DE2-45C6-9C72-CDC87DF1F317}" sibTransId="{7A7FA01D-003B-48A4-BC3A-72E159F1A819}"/>
    <dgm:cxn modelId="{2A3C4B9A-5A83-4BB5-AF86-C199FA5AC0D4}" type="presParOf" srcId="{9E1DE2FF-D2D2-4B82-AD1C-4692FC84E676}" destId="{5981E210-FDEC-4483-96AB-8B0C0E61BAC1}" srcOrd="0" destOrd="0" presId="urn:microsoft.com/office/officeart/2008/layout/VerticalCurvedList"/>
    <dgm:cxn modelId="{7971AA61-7043-45B8-AD7D-8992678C0681}" type="presParOf" srcId="{5981E210-FDEC-4483-96AB-8B0C0E61BAC1}" destId="{483E5AA2-52DA-4509-9654-614CBD844B03}" srcOrd="0" destOrd="0" presId="urn:microsoft.com/office/officeart/2008/layout/VerticalCurvedList"/>
    <dgm:cxn modelId="{C1AA36B1-E131-4438-8190-A23BCE661285}" type="presParOf" srcId="{483E5AA2-52DA-4509-9654-614CBD844B03}" destId="{8D9AE23B-5A67-4607-825E-38E0CF25363C}" srcOrd="0" destOrd="0" presId="urn:microsoft.com/office/officeart/2008/layout/VerticalCurvedList"/>
    <dgm:cxn modelId="{B99A6ABF-B7C2-4BA7-9DAB-D1135CF591FD}" type="presParOf" srcId="{483E5AA2-52DA-4509-9654-614CBD844B03}" destId="{A14D6E46-0547-48A8-A3A5-372CB89CD575}" srcOrd="1" destOrd="0" presId="urn:microsoft.com/office/officeart/2008/layout/VerticalCurvedList"/>
    <dgm:cxn modelId="{F59DFED5-DCB4-440F-BB2E-718B272279A7}" type="presParOf" srcId="{483E5AA2-52DA-4509-9654-614CBD844B03}" destId="{5A041192-B10B-4317-938C-4D967457C24C}" srcOrd="2" destOrd="0" presId="urn:microsoft.com/office/officeart/2008/layout/VerticalCurvedList"/>
    <dgm:cxn modelId="{05B2E1AA-EE36-4362-BC18-5D9F77464CC1}" type="presParOf" srcId="{483E5AA2-52DA-4509-9654-614CBD844B03}" destId="{0D6CE961-63E9-4D4E-B5A2-030B05EB9F88}" srcOrd="3" destOrd="0" presId="urn:microsoft.com/office/officeart/2008/layout/VerticalCurvedList"/>
    <dgm:cxn modelId="{8218DE2C-7AC3-49F7-AD3B-0CB8C55AD0BD}" type="presParOf" srcId="{5981E210-FDEC-4483-96AB-8B0C0E61BAC1}" destId="{B34CA7A0-5810-4310-A056-747636F7D055}" srcOrd="1" destOrd="0" presId="urn:microsoft.com/office/officeart/2008/layout/VerticalCurvedList"/>
    <dgm:cxn modelId="{DA988D30-B535-4E86-B111-65FCBB7AEAEE}" type="presParOf" srcId="{5981E210-FDEC-4483-96AB-8B0C0E61BAC1}" destId="{3E2EF4D3-FBE9-4537-A476-D17A91F86DFF}" srcOrd="2" destOrd="0" presId="urn:microsoft.com/office/officeart/2008/layout/VerticalCurvedList"/>
    <dgm:cxn modelId="{1A8DAC16-00A0-42F5-86B9-D457034D7AC8}" type="presParOf" srcId="{3E2EF4D3-FBE9-4537-A476-D17A91F86DFF}" destId="{66B75E80-4B9E-43D5-9EF3-0A6E924E4402}" srcOrd="0" destOrd="0" presId="urn:microsoft.com/office/officeart/2008/layout/VerticalCurvedList"/>
    <dgm:cxn modelId="{EE2EA187-1EE7-4CE5-8510-CC0CB810181C}" type="presParOf" srcId="{5981E210-FDEC-4483-96AB-8B0C0E61BAC1}" destId="{BCD39179-0849-4FF9-8A06-BD1EBCAA778A}" srcOrd="3" destOrd="0" presId="urn:microsoft.com/office/officeart/2008/layout/VerticalCurvedList"/>
    <dgm:cxn modelId="{F181C532-5B8D-4A0A-BB2A-7A5863506066}" type="presParOf" srcId="{5981E210-FDEC-4483-96AB-8B0C0E61BAC1}" destId="{5EE3A9E3-A1F8-4930-BCFA-2DA61EF77275}" srcOrd="4" destOrd="0" presId="urn:microsoft.com/office/officeart/2008/layout/VerticalCurvedList"/>
    <dgm:cxn modelId="{C8954814-C6C6-428C-9026-85C52963D784}" type="presParOf" srcId="{5EE3A9E3-A1F8-4930-BCFA-2DA61EF77275}" destId="{ECD1D72C-FD0D-4ABD-8A63-928C1D147CF8}" srcOrd="0" destOrd="0" presId="urn:microsoft.com/office/officeart/2008/layout/VerticalCurvedList"/>
    <dgm:cxn modelId="{8C1BEA4E-0999-447B-AFFF-AF87E5122418}" type="presParOf" srcId="{5981E210-FDEC-4483-96AB-8B0C0E61BAC1}" destId="{F868437F-2D87-4CAE-B8E2-3A94CA5E3EC6}" srcOrd="5" destOrd="0" presId="urn:microsoft.com/office/officeart/2008/layout/VerticalCurvedList"/>
    <dgm:cxn modelId="{CFE034B6-EB93-4203-A335-B67815B5E7C6}" type="presParOf" srcId="{5981E210-FDEC-4483-96AB-8B0C0E61BAC1}" destId="{77A5DF84-A801-4D3A-8423-A963BE6C44C2}" srcOrd="6" destOrd="0" presId="urn:microsoft.com/office/officeart/2008/layout/VerticalCurvedList"/>
    <dgm:cxn modelId="{A387BE53-F100-4411-8F74-5ABC2916AB85}" type="presParOf" srcId="{77A5DF84-A801-4D3A-8423-A963BE6C44C2}" destId="{496306DF-C0A5-4B03-9241-1757AA5B5B34}" srcOrd="0" destOrd="0" presId="urn:microsoft.com/office/officeart/2008/layout/VerticalCurvedList"/>
    <dgm:cxn modelId="{0BA2E710-786C-4F18-8919-1363D4ED5DB8}" type="presParOf" srcId="{5981E210-FDEC-4483-96AB-8B0C0E61BAC1}" destId="{A0DE1329-B121-4A82-9FCD-546191A1C007}" srcOrd="7" destOrd="0" presId="urn:microsoft.com/office/officeart/2008/layout/VerticalCurvedList"/>
    <dgm:cxn modelId="{3CC5CE40-CB9A-4505-AA9C-783D40F14A62}" type="presParOf" srcId="{5981E210-FDEC-4483-96AB-8B0C0E61BAC1}" destId="{466046DB-C50E-41B9-A9B5-EDE53720B1EC}" srcOrd="8" destOrd="0" presId="urn:microsoft.com/office/officeart/2008/layout/VerticalCurvedList"/>
    <dgm:cxn modelId="{D75FE6A4-66C6-4B22-9FBE-0B89E797F6F4}" type="presParOf" srcId="{466046DB-C50E-41B9-A9B5-EDE53720B1EC}" destId="{3648F063-0C08-4D28-BE55-899DCFA907E7}" srcOrd="0" destOrd="0" presId="urn:microsoft.com/office/officeart/2008/layout/VerticalCurvedList"/>
    <dgm:cxn modelId="{C1514184-E485-48D1-899E-B3A923A77991}" type="presParOf" srcId="{5981E210-FDEC-4483-96AB-8B0C0E61BAC1}" destId="{CCCDAFB6-42AD-4B79-ABDC-37620FD90C68}" srcOrd="9" destOrd="0" presId="urn:microsoft.com/office/officeart/2008/layout/VerticalCurvedList"/>
    <dgm:cxn modelId="{43AA958F-4D14-466B-B816-4AF26D735F8D}" type="presParOf" srcId="{5981E210-FDEC-4483-96AB-8B0C0E61BAC1}" destId="{F8E83BF3-F5C4-4E19-BD7C-5345B30B5879}" srcOrd="10" destOrd="0" presId="urn:microsoft.com/office/officeart/2008/layout/VerticalCurvedList"/>
    <dgm:cxn modelId="{4B80C718-DE29-4C1A-919C-ECC1BDD53BAC}" type="presParOf" srcId="{F8E83BF3-F5C4-4E19-BD7C-5345B30B5879}" destId="{FC0F8E02-F0B0-42CB-8B69-4BCA27BBBC03}" srcOrd="0" destOrd="0" presId="urn:microsoft.com/office/officeart/2008/layout/VerticalCurvedList"/>
    <dgm:cxn modelId="{8358FEA8-D02E-497F-B068-F4D5950F1D32}" type="presParOf" srcId="{5981E210-FDEC-4483-96AB-8B0C0E61BAC1}" destId="{DB2DD2B6-42EA-4D76-9638-24440D3CCEA1}" srcOrd="11" destOrd="0" presId="urn:microsoft.com/office/officeart/2008/layout/VerticalCurvedList"/>
    <dgm:cxn modelId="{2E1DA9F4-0CA1-4030-A43E-5AF0063CCC75}" type="presParOf" srcId="{5981E210-FDEC-4483-96AB-8B0C0E61BAC1}" destId="{5D4D4BA4-D9E0-47B5-8505-B021E1557572}" srcOrd="12" destOrd="0" presId="urn:microsoft.com/office/officeart/2008/layout/VerticalCurvedList"/>
    <dgm:cxn modelId="{02F61568-96EA-4EF8-9E12-54E41C26C744}" type="presParOf" srcId="{5D4D4BA4-D9E0-47B5-8505-B021E1557572}" destId="{FCF4F1D3-4779-4004-A72D-FB5FF3F6E0D0}" srcOrd="0" destOrd="0" presId="urn:microsoft.com/office/officeart/2008/layout/VerticalCurvedList"/>
    <dgm:cxn modelId="{A0E975C7-27A7-4ACD-8F37-EEB2856FAC1E}" type="presParOf" srcId="{5981E210-FDEC-4483-96AB-8B0C0E61BAC1}" destId="{A32EAA65-3275-480E-A68A-9AD339494716}" srcOrd="13" destOrd="0" presId="urn:microsoft.com/office/officeart/2008/layout/VerticalCurvedList"/>
    <dgm:cxn modelId="{A2CFD046-6861-4074-B384-C1672A4B818A}" type="presParOf" srcId="{5981E210-FDEC-4483-96AB-8B0C0E61BAC1}" destId="{42072153-F884-4F70-A063-372146B09C2C}" srcOrd="14" destOrd="0" presId="urn:microsoft.com/office/officeart/2008/layout/VerticalCurvedList"/>
    <dgm:cxn modelId="{8CBB847B-81E4-428B-9CC2-5DDE11BCAC1E}" type="presParOf" srcId="{42072153-F884-4F70-A063-372146B09C2C}" destId="{72AA017F-AE28-4521-8D6A-6B38296CE4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7FD24D-C9AA-467D-A733-74045AAB8ED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90EDF7-E109-49E0-8211-A3E7080E02A3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E34D5B65-E4B0-46B8-80C4-3F1ED57D6594}" type="parTrans" cxnId="{60BDCFE7-1BE9-48A0-8986-7AB0B9276253}">
      <dgm:prSet/>
      <dgm:spPr/>
      <dgm:t>
        <a:bodyPr/>
        <a:lstStyle/>
        <a:p>
          <a:endParaRPr lang="ru-RU"/>
        </a:p>
      </dgm:t>
    </dgm:pt>
    <dgm:pt modelId="{F958D88B-44FE-49D9-B048-4A09C2195BAC}" type="sibTrans" cxnId="{60BDCFE7-1BE9-48A0-8986-7AB0B9276253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E038F7-81DB-4489-9276-CC671BEA94F6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5917AE0D-A083-47EE-9D86-A4630342D265}" type="parTrans" cxnId="{A494A6BD-1709-435B-AE03-9F9C3A6FAD59}">
      <dgm:prSet/>
      <dgm:spPr/>
      <dgm:t>
        <a:bodyPr/>
        <a:lstStyle/>
        <a:p>
          <a:endParaRPr lang="ru-RU"/>
        </a:p>
      </dgm:t>
    </dgm:pt>
    <dgm:pt modelId="{F44C2EEF-C3FC-4A66-A289-FAE8E89DAF5A}" type="sibTrans" cxnId="{A494A6BD-1709-435B-AE03-9F9C3A6FAD59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80994A7-64FA-405E-A811-1BD1FEE7F0B2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Учащиеся</a:t>
          </a:r>
          <a:endParaRPr lang="ru-RU" dirty="0"/>
        </a:p>
      </dgm:t>
    </dgm:pt>
    <dgm:pt modelId="{9969AD32-C09C-4309-9D8D-47345D75A944}" type="parTrans" cxnId="{150D1C87-6733-410D-A995-219B4C1A3775}">
      <dgm:prSet/>
      <dgm:spPr/>
      <dgm:t>
        <a:bodyPr/>
        <a:lstStyle/>
        <a:p>
          <a:endParaRPr lang="ru-RU"/>
        </a:p>
      </dgm:t>
    </dgm:pt>
    <dgm:pt modelId="{FA00B24D-9EE0-473C-827B-6C8DD0FAC585}" type="sibTrans" cxnId="{150D1C87-6733-410D-A995-219B4C1A3775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B20AE13-8DB9-49AB-A557-0A1283F9F7A7}" type="pres">
      <dgm:prSet presAssocID="{A37FD24D-C9AA-467D-A733-74045AAB8E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E3C426-9E47-4D32-BCF1-960E5AC1F468}" type="pres">
      <dgm:prSet presAssocID="{D590EDF7-E109-49E0-8211-A3E7080E02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581E9-08CF-440C-BC3C-FC5DC2AF4FE5}" type="pres">
      <dgm:prSet presAssocID="{F958D88B-44FE-49D9-B048-4A09C2195BA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B87B89E-9ABC-43D3-B0DD-F147E2838B94}" type="pres">
      <dgm:prSet presAssocID="{F958D88B-44FE-49D9-B048-4A09C2195BA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C204FEB-83C8-49D4-9F34-1E040B187B69}" type="pres">
      <dgm:prSet presAssocID="{BFE038F7-81DB-4489-9276-CC671BEA94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8DAF2-2DF5-418D-A9C0-AC0C0F8407B4}" type="pres">
      <dgm:prSet presAssocID="{F44C2EEF-C3FC-4A66-A289-FAE8E89DAF5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2F02839-E612-421E-9348-F2037F7F6FF8}" type="pres">
      <dgm:prSet presAssocID="{F44C2EEF-C3FC-4A66-A289-FAE8E89DAF5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1374FC9-4EC2-49BE-A40C-7B28F676AAAD}" type="pres">
      <dgm:prSet presAssocID="{180994A7-64FA-405E-A811-1BD1FEE7F0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F950B-11DA-4BE2-8D6B-1EB4A2B78D5C}" type="pres">
      <dgm:prSet presAssocID="{FA00B24D-9EE0-473C-827B-6C8DD0FAC58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CD5E26C-0435-4394-AC4E-D6F4B20916A1}" type="pres">
      <dgm:prSet presAssocID="{FA00B24D-9EE0-473C-827B-6C8DD0FAC58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FDB0292-14A7-40BE-81DD-D08353F04DDC}" type="presOf" srcId="{F44C2EEF-C3FC-4A66-A289-FAE8E89DAF5A}" destId="{7948DAF2-2DF5-418D-A9C0-AC0C0F8407B4}" srcOrd="0" destOrd="0" presId="urn:microsoft.com/office/officeart/2005/8/layout/cycle7"/>
    <dgm:cxn modelId="{B93DDF18-C9EF-4FAA-AE6B-33B35E14CE4F}" type="presOf" srcId="{BFE038F7-81DB-4489-9276-CC671BEA94F6}" destId="{6C204FEB-83C8-49D4-9F34-1E040B187B69}" srcOrd="0" destOrd="0" presId="urn:microsoft.com/office/officeart/2005/8/layout/cycle7"/>
    <dgm:cxn modelId="{150D1C87-6733-410D-A995-219B4C1A3775}" srcId="{A37FD24D-C9AA-467D-A733-74045AAB8ED9}" destId="{180994A7-64FA-405E-A811-1BD1FEE7F0B2}" srcOrd="2" destOrd="0" parTransId="{9969AD32-C09C-4309-9D8D-47345D75A944}" sibTransId="{FA00B24D-9EE0-473C-827B-6C8DD0FAC585}"/>
    <dgm:cxn modelId="{A494A6BD-1709-435B-AE03-9F9C3A6FAD59}" srcId="{A37FD24D-C9AA-467D-A733-74045AAB8ED9}" destId="{BFE038F7-81DB-4489-9276-CC671BEA94F6}" srcOrd="1" destOrd="0" parTransId="{5917AE0D-A083-47EE-9D86-A4630342D265}" sibTransId="{F44C2EEF-C3FC-4A66-A289-FAE8E89DAF5A}"/>
    <dgm:cxn modelId="{4754240A-53E3-45FB-B2DD-8B0CC2CC6984}" type="presOf" srcId="{FA00B24D-9EE0-473C-827B-6C8DD0FAC585}" destId="{ACD5E26C-0435-4394-AC4E-D6F4B20916A1}" srcOrd="1" destOrd="0" presId="urn:microsoft.com/office/officeart/2005/8/layout/cycle7"/>
    <dgm:cxn modelId="{E9515462-214C-44F7-BA89-F5FF4166156B}" type="presOf" srcId="{A37FD24D-C9AA-467D-A733-74045AAB8ED9}" destId="{6B20AE13-8DB9-49AB-A557-0A1283F9F7A7}" srcOrd="0" destOrd="0" presId="urn:microsoft.com/office/officeart/2005/8/layout/cycle7"/>
    <dgm:cxn modelId="{4482B811-2644-48CC-B60D-7EE60D0AB605}" type="presOf" srcId="{FA00B24D-9EE0-473C-827B-6C8DD0FAC585}" destId="{EC3F950B-11DA-4BE2-8D6B-1EB4A2B78D5C}" srcOrd="0" destOrd="0" presId="urn:microsoft.com/office/officeart/2005/8/layout/cycle7"/>
    <dgm:cxn modelId="{FFACFBD1-380D-4497-B936-E86D1A358BEC}" type="presOf" srcId="{F44C2EEF-C3FC-4A66-A289-FAE8E89DAF5A}" destId="{52F02839-E612-421E-9348-F2037F7F6FF8}" srcOrd="1" destOrd="0" presId="urn:microsoft.com/office/officeart/2005/8/layout/cycle7"/>
    <dgm:cxn modelId="{930235A6-95E0-4C10-AAF1-97269ADFCA35}" type="presOf" srcId="{F958D88B-44FE-49D9-B048-4A09C2195BAC}" destId="{ABA581E9-08CF-440C-BC3C-FC5DC2AF4FE5}" srcOrd="0" destOrd="0" presId="urn:microsoft.com/office/officeart/2005/8/layout/cycle7"/>
    <dgm:cxn modelId="{952FA865-B8DD-48C9-8642-7402B165CAE9}" type="presOf" srcId="{D590EDF7-E109-49E0-8211-A3E7080E02A3}" destId="{83E3C426-9E47-4D32-BCF1-960E5AC1F468}" srcOrd="0" destOrd="0" presId="urn:microsoft.com/office/officeart/2005/8/layout/cycle7"/>
    <dgm:cxn modelId="{527E9931-2D53-4987-9C93-2D4EFB5EC4D1}" type="presOf" srcId="{F958D88B-44FE-49D9-B048-4A09C2195BAC}" destId="{7B87B89E-9ABC-43D3-B0DD-F147E2838B94}" srcOrd="1" destOrd="0" presId="urn:microsoft.com/office/officeart/2005/8/layout/cycle7"/>
    <dgm:cxn modelId="{60BDCFE7-1BE9-48A0-8986-7AB0B9276253}" srcId="{A37FD24D-C9AA-467D-A733-74045AAB8ED9}" destId="{D590EDF7-E109-49E0-8211-A3E7080E02A3}" srcOrd="0" destOrd="0" parTransId="{E34D5B65-E4B0-46B8-80C4-3F1ED57D6594}" sibTransId="{F958D88B-44FE-49D9-B048-4A09C2195BAC}"/>
    <dgm:cxn modelId="{95A98EEB-E4D4-45DB-BE7D-4304C00F0220}" type="presOf" srcId="{180994A7-64FA-405E-A811-1BD1FEE7F0B2}" destId="{A1374FC9-4EC2-49BE-A40C-7B28F676AAAD}" srcOrd="0" destOrd="0" presId="urn:microsoft.com/office/officeart/2005/8/layout/cycle7"/>
    <dgm:cxn modelId="{74D26291-3977-4C73-971E-BA525299CE72}" type="presParOf" srcId="{6B20AE13-8DB9-49AB-A557-0A1283F9F7A7}" destId="{83E3C426-9E47-4D32-BCF1-960E5AC1F468}" srcOrd="0" destOrd="0" presId="urn:microsoft.com/office/officeart/2005/8/layout/cycle7"/>
    <dgm:cxn modelId="{AE4594AB-F755-4042-8E92-A6825F25A1FD}" type="presParOf" srcId="{6B20AE13-8DB9-49AB-A557-0A1283F9F7A7}" destId="{ABA581E9-08CF-440C-BC3C-FC5DC2AF4FE5}" srcOrd="1" destOrd="0" presId="urn:microsoft.com/office/officeart/2005/8/layout/cycle7"/>
    <dgm:cxn modelId="{4FD383AA-6FF6-4F61-A1BF-4ACA779AD9A2}" type="presParOf" srcId="{ABA581E9-08CF-440C-BC3C-FC5DC2AF4FE5}" destId="{7B87B89E-9ABC-43D3-B0DD-F147E2838B94}" srcOrd="0" destOrd="0" presId="urn:microsoft.com/office/officeart/2005/8/layout/cycle7"/>
    <dgm:cxn modelId="{D8276F49-CFC1-42C5-AB89-D055BA4DBF37}" type="presParOf" srcId="{6B20AE13-8DB9-49AB-A557-0A1283F9F7A7}" destId="{6C204FEB-83C8-49D4-9F34-1E040B187B69}" srcOrd="2" destOrd="0" presId="urn:microsoft.com/office/officeart/2005/8/layout/cycle7"/>
    <dgm:cxn modelId="{FB3D430A-E904-483B-8765-78151526CA3A}" type="presParOf" srcId="{6B20AE13-8DB9-49AB-A557-0A1283F9F7A7}" destId="{7948DAF2-2DF5-418D-A9C0-AC0C0F8407B4}" srcOrd="3" destOrd="0" presId="urn:microsoft.com/office/officeart/2005/8/layout/cycle7"/>
    <dgm:cxn modelId="{4F5F6C47-840B-42C3-9197-0C6907C32FC0}" type="presParOf" srcId="{7948DAF2-2DF5-418D-A9C0-AC0C0F8407B4}" destId="{52F02839-E612-421E-9348-F2037F7F6FF8}" srcOrd="0" destOrd="0" presId="urn:microsoft.com/office/officeart/2005/8/layout/cycle7"/>
    <dgm:cxn modelId="{BFFCE7F1-F894-485A-9CC7-F116FD02774E}" type="presParOf" srcId="{6B20AE13-8DB9-49AB-A557-0A1283F9F7A7}" destId="{A1374FC9-4EC2-49BE-A40C-7B28F676AAAD}" srcOrd="4" destOrd="0" presId="urn:microsoft.com/office/officeart/2005/8/layout/cycle7"/>
    <dgm:cxn modelId="{3F059C69-90A2-4496-9837-518AACFC7A7F}" type="presParOf" srcId="{6B20AE13-8DB9-49AB-A557-0A1283F9F7A7}" destId="{EC3F950B-11DA-4BE2-8D6B-1EB4A2B78D5C}" srcOrd="5" destOrd="0" presId="urn:microsoft.com/office/officeart/2005/8/layout/cycle7"/>
    <dgm:cxn modelId="{170592B8-5B95-4356-AE9C-F8AF68483A99}" type="presParOf" srcId="{EC3F950B-11DA-4BE2-8D6B-1EB4A2B78D5C}" destId="{ACD5E26C-0435-4394-AC4E-D6F4B20916A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3370F3-41A9-4571-8ACF-48AD2AB8BC88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6E8E1C-76E5-4D97-92B2-2E7800750DEC}">
      <dgm:prSet phldrT="[Текст]" custT="1"/>
      <dgm:spPr/>
      <dgm:t>
        <a:bodyPr/>
        <a:lstStyle/>
        <a:p>
          <a:r>
            <a:rPr lang="ru-RU" sz="1800" dirty="0" smtClean="0"/>
            <a:t>Региональные интеллектуальные игры «Во всех науках мы сильны: Смарт-поколение»</a:t>
          </a:r>
          <a:endParaRPr lang="ru-RU" sz="1800" dirty="0"/>
        </a:p>
      </dgm:t>
    </dgm:pt>
    <dgm:pt modelId="{09B0C857-474A-4EB3-84F5-231839FC4344}" type="parTrans" cxnId="{832AF6A0-F0C0-4FA2-9DBA-3189782030BE}">
      <dgm:prSet/>
      <dgm:spPr/>
      <dgm:t>
        <a:bodyPr/>
        <a:lstStyle/>
        <a:p>
          <a:endParaRPr lang="ru-RU"/>
        </a:p>
      </dgm:t>
    </dgm:pt>
    <dgm:pt modelId="{05CA51FE-EF24-4927-827D-ABE6ABE0E785}" type="sibTrans" cxnId="{832AF6A0-F0C0-4FA2-9DBA-3189782030BE}">
      <dgm:prSet/>
      <dgm:spPr/>
      <dgm:t>
        <a:bodyPr/>
        <a:lstStyle/>
        <a:p>
          <a:endParaRPr lang="ru-RU"/>
        </a:p>
      </dgm:t>
    </dgm:pt>
    <dgm:pt modelId="{A1FEFB7F-F488-4914-ABC9-6E4BF127B2C7}">
      <dgm:prSet phldrT="[Текст]" custT="1"/>
      <dgm:spPr/>
      <dgm:t>
        <a:bodyPr/>
        <a:lstStyle/>
        <a:p>
          <a:r>
            <a:rPr lang="ru-RU" sz="1800" dirty="0" smtClean="0"/>
            <a:t>Открытые университетские предметные олимпиады</a:t>
          </a:r>
          <a:endParaRPr lang="ru-RU" sz="1800" dirty="0"/>
        </a:p>
      </dgm:t>
    </dgm:pt>
    <dgm:pt modelId="{659A314D-5E75-4EB0-A729-D63D2EC05C3F}" type="parTrans" cxnId="{93B8C322-EDFF-4913-839A-545295919975}">
      <dgm:prSet/>
      <dgm:spPr/>
      <dgm:t>
        <a:bodyPr/>
        <a:lstStyle/>
        <a:p>
          <a:endParaRPr lang="ru-RU"/>
        </a:p>
      </dgm:t>
    </dgm:pt>
    <dgm:pt modelId="{3C322AB0-D9A5-4553-AAEC-B1D758B99158}" type="sibTrans" cxnId="{93B8C322-EDFF-4913-839A-545295919975}">
      <dgm:prSet/>
      <dgm:spPr/>
      <dgm:t>
        <a:bodyPr/>
        <a:lstStyle/>
        <a:p>
          <a:endParaRPr lang="ru-RU"/>
        </a:p>
      </dgm:t>
    </dgm:pt>
    <dgm:pt modelId="{DD44D140-BF19-4F98-8025-D669A79BF521}">
      <dgm:prSet phldrT="[Текст]" custT="1"/>
      <dgm:spPr/>
      <dgm:t>
        <a:bodyPr/>
        <a:lstStyle/>
        <a:p>
          <a:r>
            <a:rPr lang="ru-RU" sz="1800" dirty="0" smtClean="0"/>
            <a:t>Университетская олимпиада «Симбирский уникум»</a:t>
          </a:r>
          <a:endParaRPr lang="ru-RU" sz="1800" dirty="0"/>
        </a:p>
      </dgm:t>
    </dgm:pt>
    <dgm:pt modelId="{59B4F88D-3181-4A64-833B-2274259FB76C}" type="parTrans" cxnId="{1C2EA45A-9249-4357-BC84-4448481D1AB2}">
      <dgm:prSet/>
      <dgm:spPr/>
      <dgm:t>
        <a:bodyPr/>
        <a:lstStyle/>
        <a:p>
          <a:endParaRPr lang="ru-RU"/>
        </a:p>
      </dgm:t>
    </dgm:pt>
    <dgm:pt modelId="{D0D0A1C9-5238-4F9C-BABD-0C6EF9C66B93}" type="sibTrans" cxnId="{1C2EA45A-9249-4357-BC84-4448481D1AB2}">
      <dgm:prSet/>
      <dgm:spPr/>
      <dgm:t>
        <a:bodyPr/>
        <a:lstStyle/>
        <a:p>
          <a:endParaRPr lang="ru-RU"/>
        </a:p>
      </dgm:t>
    </dgm:pt>
    <dgm:pt modelId="{A7056D11-C90F-4E6C-9B2D-ECB23D87DD42}">
      <dgm:prSet phldrT="[Текст]" custT="1"/>
      <dgm:spPr/>
      <dgm:t>
        <a:bodyPr/>
        <a:lstStyle/>
        <a:p>
          <a:r>
            <a:rPr lang="ru-RU" sz="1800" dirty="0" smtClean="0"/>
            <a:t>Подготовка к муниципальным, региональным и всероссийским олимпиадам</a:t>
          </a:r>
          <a:endParaRPr lang="ru-RU" sz="1800" dirty="0"/>
        </a:p>
      </dgm:t>
    </dgm:pt>
    <dgm:pt modelId="{506860A3-8A1E-4EBA-B5D2-015070BEA847}" type="parTrans" cxnId="{D9B771C4-62A0-405F-B2B1-E6EEE308E423}">
      <dgm:prSet/>
      <dgm:spPr/>
      <dgm:t>
        <a:bodyPr/>
        <a:lstStyle/>
        <a:p>
          <a:endParaRPr lang="ru-RU"/>
        </a:p>
      </dgm:t>
    </dgm:pt>
    <dgm:pt modelId="{89C6696C-2704-4DB5-B3D4-81D5CC46C887}" type="sibTrans" cxnId="{D9B771C4-62A0-405F-B2B1-E6EEE308E423}">
      <dgm:prSet/>
      <dgm:spPr/>
      <dgm:t>
        <a:bodyPr/>
        <a:lstStyle/>
        <a:p>
          <a:endParaRPr lang="ru-RU"/>
        </a:p>
      </dgm:t>
    </dgm:pt>
    <dgm:pt modelId="{0B40380C-E267-4D8E-9C7A-31DC80446D95}">
      <dgm:prSet phldrT="[Текст]" custT="1"/>
      <dgm:spPr/>
      <dgm:t>
        <a:bodyPr/>
        <a:lstStyle/>
        <a:p>
          <a:r>
            <a:rPr lang="ru-RU" sz="1800" dirty="0" smtClean="0"/>
            <a:t>Конкурсы</a:t>
          </a:r>
          <a:r>
            <a:rPr lang="ru-RU" sz="1800" b="1" dirty="0" smtClean="0"/>
            <a:t> </a:t>
          </a:r>
          <a:r>
            <a:rPr lang="ru-RU" sz="1800" dirty="0" smtClean="0"/>
            <a:t>школьных проектов «Ноосфера 2017», «Мои исследования в области физики» </a:t>
          </a:r>
          <a:endParaRPr lang="ru-RU" sz="1800" dirty="0"/>
        </a:p>
      </dgm:t>
    </dgm:pt>
    <dgm:pt modelId="{DB23BEED-C266-4288-B698-8D613CCCDF2F}" type="parTrans" cxnId="{65C9C7DA-00F5-4BBA-9424-D93D87560A03}">
      <dgm:prSet/>
      <dgm:spPr/>
      <dgm:t>
        <a:bodyPr/>
        <a:lstStyle/>
        <a:p>
          <a:endParaRPr lang="ru-RU"/>
        </a:p>
      </dgm:t>
    </dgm:pt>
    <dgm:pt modelId="{46167C64-67CD-4FE5-8751-E7BAD7A77437}" type="sibTrans" cxnId="{65C9C7DA-00F5-4BBA-9424-D93D87560A03}">
      <dgm:prSet/>
      <dgm:spPr/>
      <dgm:t>
        <a:bodyPr/>
        <a:lstStyle/>
        <a:p>
          <a:endParaRPr lang="ru-RU"/>
        </a:p>
      </dgm:t>
    </dgm:pt>
    <dgm:pt modelId="{207E3035-7370-40C7-B064-F1A9DCD1A194}">
      <dgm:prSet phldrT="[Текст]" custT="1"/>
      <dgm:spPr/>
      <dgm:t>
        <a:bodyPr/>
        <a:lstStyle/>
        <a:p>
          <a:r>
            <a:rPr lang="ru-RU" sz="1800" dirty="0" smtClean="0"/>
            <a:t>Подготовка к ЕГЭ и ОГЭ</a:t>
          </a:r>
          <a:endParaRPr lang="ru-RU" sz="1800" dirty="0"/>
        </a:p>
      </dgm:t>
    </dgm:pt>
    <dgm:pt modelId="{678DE352-5DC4-4CD8-9481-C0EC48DA780E}" type="parTrans" cxnId="{E1B149CF-3570-476C-9FE0-33F90B6042E2}">
      <dgm:prSet/>
      <dgm:spPr/>
      <dgm:t>
        <a:bodyPr/>
        <a:lstStyle/>
        <a:p>
          <a:endParaRPr lang="ru-RU"/>
        </a:p>
      </dgm:t>
    </dgm:pt>
    <dgm:pt modelId="{78AD5681-AA65-413C-90C1-86AC286264A9}" type="sibTrans" cxnId="{E1B149CF-3570-476C-9FE0-33F90B6042E2}">
      <dgm:prSet/>
      <dgm:spPr/>
      <dgm:t>
        <a:bodyPr/>
        <a:lstStyle/>
        <a:p>
          <a:endParaRPr lang="ru-RU"/>
        </a:p>
      </dgm:t>
    </dgm:pt>
    <dgm:pt modelId="{B776E632-EF9E-4A62-975F-5F1236665AE5}" type="pres">
      <dgm:prSet presAssocID="{0B3370F3-41A9-4571-8ACF-48AD2AB8BC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2DD8767-D159-4585-A546-6AEEE430B286}" type="pres">
      <dgm:prSet presAssocID="{0B3370F3-41A9-4571-8ACF-48AD2AB8BC88}" presName="Name1" presStyleCnt="0"/>
      <dgm:spPr/>
    </dgm:pt>
    <dgm:pt modelId="{A949A4C7-BF48-4592-965E-0B2414778D08}" type="pres">
      <dgm:prSet presAssocID="{0B3370F3-41A9-4571-8ACF-48AD2AB8BC88}" presName="cycle" presStyleCnt="0"/>
      <dgm:spPr/>
    </dgm:pt>
    <dgm:pt modelId="{2303C026-223D-4A20-892A-A73DCDAD8AF7}" type="pres">
      <dgm:prSet presAssocID="{0B3370F3-41A9-4571-8ACF-48AD2AB8BC88}" presName="srcNode" presStyleLbl="node1" presStyleIdx="0" presStyleCnt="6"/>
      <dgm:spPr/>
    </dgm:pt>
    <dgm:pt modelId="{98C794D9-CEC5-402F-985F-0E739428F5FB}" type="pres">
      <dgm:prSet presAssocID="{0B3370F3-41A9-4571-8ACF-48AD2AB8BC88}" presName="conn" presStyleLbl="parChTrans1D2" presStyleIdx="0" presStyleCnt="1"/>
      <dgm:spPr/>
      <dgm:t>
        <a:bodyPr/>
        <a:lstStyle/>
        <a:p>
          <a:endParaRPr lang="ru-RU"/>
        </a:p>
      </dgm:t>
    </dgm:pt>
    <dgm:pt modelId="{08205F9A-331D-44B0-8360-E1718BB804F9}" type="pres">
      <dgm:prSet presAssocID="{0B3370F3-41A9-4571-8ACF-48AD2AB8BC88}" presName="extraNode" presStyleLbl="node1" presStyleIdx="0" presStyleCnt="6"/>
      <dgm:spPr/>
    </dgm:pt>
    <dgm:pt modelId="{8EB044A2-F227-4E0B-990A-7C8788B466AD}" type="pres">
      <dgm:prSet presAssocID="{0B3370F3-41A9-4571-8ACF-48AD2AB8BC88}" presName="dstNode" presStyleLbl="node1" presStyleIdx="0" presStyleCnt="6"/>
      <dgm:spPr/>
    </dgm:pt>
    <dgm:pt modelId="{4AC6917A-5019-4242-8E0B-ED6AE248CAFC}" type="pres">
      <dgm:prSet presAssocID="{526E8E1C-76E5-4D97-92B2-2E7800750DE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A6509-FEB8-45F9-91C4-2BA781A07567}" type="pres">
      <dgm:prSet presAssocID="{526E8E1C-76E5-4D97-92B2-2E7800750DEC}" presName="accent_1" presStyleCnt="0"/>
      <dgm:spPr/>
    </dgm:pt>
    <dgm:pt modelId="{4E35C625-C265-44C7-9C96-D6A13D299CBE}" type="pres">
      <dgm:prSet presAssocID="{526E8E1C-76E5-4D97-92B2-2E7800750DEC}" presName="accentRepeatNode" presStyleLbl="solidFgAcc1" presStyleIdx="0" presStyleCnt="6"/>
      <dgm:spPr/>
    </dgm:pt>
    <dgm:pt modelId="{F171B807-BB74-48BA-9763-1E03CA6D3E10}" type="pres">
      <dgm:prSet presAssocID="{A1FEFB7F-F488-4914-ABC9-6E4BF127B2C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D8ED8-F275-40EE-B939-E693526BD6B2}" type="pres">
      <dgm:prSet presAssocID="{A1FEFB7F-F488-4914-ABC9-6E4BF127B2C7}" presName="accent_2" presStyleCnt="0"/>
      <dgm:spPr/>
    </dgm:pt>
    <dgm:pt modelId="{D7A45D15-5F7F-41E1-ABB5-AA4E6F0975BD}" type="pres">
      <dgm:prSet presAssocID="{A1FEFB7F-F488-4914-ABC9-6E4BF127B2C7}" presName="accentRepeatNode" presStyleLbl="solidFgAcc1" presStyleIdx="1" presStyleCnt="6"/>
      <dgm:spPr/>
    </dgm:pt>
    <dgm:pt modelId="{FC6D3E8F-4004-4A90-A208-7BC22C8840A8}" type="pres">
      <dgm:prSet presAssocID="{DD44D140-BF19-4F98-8025-D669A79BF52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32079-2736-4DFD-AE93-A6D589B3CE3E}" type="pres">
      <dgm:prSet presAssocID="{DD44D140-BF19-4F98-8025-D669A79BF521}" presName="accent_3" presStyleCnt="0"/>
      <dgm:spPr/>
    </dgm:pt>
    <dgm:pt modelId="{FB423628-3626-46FF-8E31-19FB2900583E}" type="pres">
      <dgm:prSet presAssocID="{DD44D140-BF19-4F98-8025-D669A79BF521}" presName="accentRepeatNode" presStyleLbl="solidFgAcc1" presStyleIdx="2" presStyleCnt="6"/>
      <dgm:spPr/>
    </dgm:pt>
    <dgm:pt modelId="{0BDC42AD-9E55-4F91-8DD7-3416E9A51F77}" type="pres">
      <dgm:prSet presAssocID="{A7056D11-C90F-4E6C-9B2D-ECB23D87DD4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805F2-ED3D-4FDD-89F7-B9CE6405E309}" type="pres">
      <dgm:prSet presAssocID="{A7056D11-C90F-4E6C-9B2D-ECB23D87DD42}" presName="accent_4" presStyleCnt="0"/>
      <dgm:spPr/>
    </dgm:pt>
    <dgm:pt modelId="{4A145938-E9A7-4D86-A1B2-39EF48D1511E}" type="pres">
      <dgm:prSet presAssocID="{A7056D11-C90F-4E6C-9B2D-ECB23D87DD42}" presName="accentRepeatNode" presStyleLbl="solidFgAcc1" presStyleIdx="3" presStyleCnt="6"/>
      <dgm:spPr/>
    </dgm:pt>
    <dgm:pt modelId="{A03D7C6C-E72B-4D93-83BF-B87D827DF43D}" type="pres">
      <dgm:prSet presAssocID="{0B40380C-E267-4D8E-9C7A-31DC80446D9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82192-416C-4FCF-8DD2-1BAD3134FB8E}" type="pres">
      <dgm:prSet presAssocID="{0B40380C-E267-4D8E-9C7A-31DC80446D95}" presName="accent_5" presStyleCnt="0"/>
      <dgm:spPr/>
    </dgm:pt>
    <dgm:pt modelId="{B3E3BE3C-FA96-4D3B-B9FF-1AF60D6C0693}" type="pres">
      <dgm:prSet presAssocID="{0B40380C-E267-4D8E-9C7A-31DC80446D95}" presName="accentRepeatNode" presStyleLbl="solidFgAcc1" presStyleIdx="4" presStyleCnt="6"/>
      <dgm:spPr/>
    </dgm:pt>
    <dgm:pt modelId="{5A2BE10E-AA17-495F-9A3B-4BF7E36B9FDE}" type="pres">
      <dgm:prSet presAssocID="{207E3035-7370-40C7-B064-F1A9DCD1A19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5967A-F32E-451B-BAB2-587DCB4ADA68}" type="pres">
      <dgm:prSet presAssocID="{207E3035-7370-40C7-B064-F1A9DCD1A194}" presName="accent_6" presStyleCnt="0"/>
      <dgm:spPr/>
    </dgm:pt>
    <dgm:pt modelId="{80D204C7-1C0F-4E5D-AA51-13E99E5B13AA}" type="pres">
      <dgm:prSet presAssocID="{207E3035-7370-40C7-B064-F1A9DCD1A194}" presName="accentRepeatNode" presStyleLbl="solidFgAcc1" presStyleIdx="5" presStyleCnt="6"/>
      <dgm:spPr/>
    </dgm:pt>
  </dgm:ptLst>
  <dgm:cxnLst>
    <dgm:cxn modelId="{3810AB3D-5051-4520-8A3A-F7A8E75DF636}" type="presOf" srcId="{A7056D11-C90F-4E6C-9B2D-ECB23D87DD42}" destId="{0BDC42AD-9E55-4F91-8DD7-3416E9A51F77}" srcOrd="0" destOrd="0" presId="urn:microsoft.com/office/officeart/2008/layout/VerticalCurvedList"/>
    <dgm:cxn modelId="{68FC0FAE-E1A8-4D40-8F5D-4C60A56E3968}" type="presOf" srcId="{05CA51FE-EF24-4927-827D-ABE6ABE0E785}" destId="{98C794D9-CEC5-402F-985F-0E739428F5FB}" srcOrd="0" destOrd="0" presId="urn:microsoft.com/office/officeart/2008/layout/VerticalCurvedList"/>
    <dgm:cxn modelId="{1C2EA45A-9249-4357-BC84-4448481D1AB2}" srcId="{0B3370F3-41A9-4571-8ACF-48AD2AB8BC88}" destId="{DD44D140-BF19-4F98-8025-D669A79BF521}" srcOrd="2" destOrd="0" parTransId="{59B4F88D-3181-4A64-833B-2274259FB76C}" sibTransId="{D0D0A1C9-5238-4F9C-BABD-0C6EF9C66B93}"/>
    <dgm:cxn modelId="{D9B771C4-62A0-405F-B2B1-E6EEE308E423}" srcId="{0B3370F3-41A9-4571-8ACF-48AD2AB8BC88}" destId="{A7056D11-C90F-4E6C-9B2D-ECB23D87DD42}" srcOrd="3" destOrd="0" parTransId="{506860A3-8A1E-4EBA-B5D2-015070BEA847}" sibTransId="{89C6696C-2704-4DB5-B3D4-81D5CC46C887}"/>
    <dgm:cxn modelId="{E1B149CF-3570-476C-9FE0-33F90B6042E2}" srcId="{0B3370F3-41A9-4571-8ACF-48AD2AB8BC88}" destId="{207E3035-7370-40C7-B064-F1A9DCD1A194}" srcOrd="5" destOrd="0" parTransId="{678DE352-5DC4-4CD8-9481-C0EC48DA780E}" sibTransId="{78AD5681-AA65-413C-90C1-86AC286264A9}"/>
    <dgm:cxn modelId="{832AF6A0-F0C0-4FA2-9DBA-3189782030BE}" srcId="{0B3370F3-41A9-4571-8ACF-48AD2AB8BC88}" destId="{526E8E1C-76E5-4D97-92B2-2E7800750DEC}" srcOrd="0" destOrd="0" parTransId="{09B0C857-474A-4EB3-84F5-231839FC4344}" sibTransId="{05CA51FE-EF24-4927-827D-ABE6ABE0E785}"/>
    <dgm:cxn modelId="{65C9C7DA-00F5-4BBA-9424-D93D87560A03}" srcId="{0B3370F3-41A9-4571-8ACF-48AD2AB8BC88}" destId="{0B40380C-E267-4D8E-9C7A-31DC80446D95}" srcOrd="4" destOrd="0" parTransId="{DB23BEED-C266-4288-B698-8D613CCCDF2F}" sibTransId="{46167C64-67CD-4FE5-8751-E7BAD7A77437}"/>
    <dgm:cxn modelId="{93B8C322-EDFF-4913-839A-545295919975}" srcId="{0B3370F3-41A9-4571-8ACF-48AD2AB8BC88}" destId="{A1FEFB7F-F488-4914-ABC9-6E4BF127B2C7}" srcOrd="1" destOrd="0" parTransId="{659A314D-5E75-4EB0-A729-D63D2EC05C3F}" sibTransId="{3C322AB0-D9A5-4553-AAEC-B1D758B99158}"/>
    <dgm:cxn modelId="{E4C3FB4E-232E-4B1C-A76B-312751A3B7E3}" type="presOf" srcId="{DD44D140-BF19-4F98-8025-D669A79BF521}" destId="{FC6D3E8F-4004-4A90-A208-7BC22C8840A8}" srcOrd="0" destOrd="0" presId="urn:microsoft.com/office/officeart/2008/layout/VerticalCurvedList"/>
    <dgm:cxn modelId="{13099C61-9CFE-47E6-BA74-90B8D5FEFAE5}" type="presOf" srcId="{526E8E1C-76E5-4D97-92B2-2E7800750DEC}" destId="{4AC6917A-5019-4242-8E0B-ED6AE248CAFC}" srcOrd="0" destOrd="0" presId="urn:microsoft.com/office/officeart/2008/layout/VerticalCurvedList"/>
    <dgm:cxn modelId="{922967C1-42E5-44FD-B59B-A07FBCF84DCB}" type="presOf" srcId="{0B40380C-E267-4D8E-9C7A-31DC80446D95}" destId="{A03D7C6C-E72B-4D93-83BF-B87D827DF43D}" srcOrd="0" destOrd="0" presId="urn:microsoft.com/office/officeart/2008/layout/VerticalCurvedList"/>
    <dgm:cxn modelId="{853BB8FD-88A4-4A9E-B3CC-0EFDBD1EFCF3}" type="presOf" srcId="{0B3370F3-41A9-4571-8ACF-48AD2AB8BC88}" destId="{B776E632-EF9E-4A62-975F-5F1236665AE5}" srcOrd="0" destOrd="0" presId="urn:microsoft.com/office/officeart/2008/layout/VerticalCurvedList"/>
    <dgm:cxn modelId="{5D99468D-8820-47AC-A46B-93E79307B369}" type="presOf" srcId="{207E3035-7370-40C7-B064-F1A9DCD1A194}" destId="{5A2BE10E-AA17-495F-9A3B-4BF7E36B9FDE}" srcOrd="0" destOrd="0" presId="urn:microsoft.com/office/officeart/2008/layout/VerticalCurvedList"/>
    <dgm:cxn modelId="{D9E0107D-683C-4842-9B9C-9605A86B0C59}" type="presOf" srcId="{A1FEFB7F-F488-4914-ABC9-6E4BF127B2C7}" destId="{F171B807-BB74-48BA-9763-1E03CA6D3E10}" srcOrd="0" destOrd="0" presId="urn:microsoft.com/office/officeart/2008/layout/VerticalCurvedList"/>
    <dgm:cxn modelId="{7DD50784-E373-4A75-AAF1-135A4BA59F95}" type="presParOf" srcId="{B776E632-EF9E-4A62-975F-5F1236665AE5}" destId="{02DD8767-D159-4585-A546-6AEEE430B286}" srcOrd="0" destOrd="0" presId="urn:microsoft.com/office/officeart/2008/layout/VerticalCurvedList"/>
    <dgm:cxn modelId="{486D9630-1505-4560-8CC5-4CB978E0481D}" type="presParOf" srcId="{02DD8767-D159-4585-A546-6AEEE430B286}" destId="{A949A4C7-BF48-4592-965E-0B2414778D08}" srcOrd="0" destOrd="0" presId="urn:microsoft.com/office/officeart/2008/layout/VerticalCurvedList"/>
    <dgm:cxn modelId="{2A296C00-D033-41FD-80D3-768D979E5EEB}" type="presParOf" srcId="{A949A4C7-BF48-4592-965E-0B2414778D08}" destId="{2303C026-223D-4A20-892A-A73DCDAD8AF7}" srcOrd="0" destOrd="0" presId="urn:microsoft.com/office/officeart/2008/layout/VerticalCurvedList"/>
    <dgm:cxn modelId="{4E3CE5A3-1005-4706-BD87-2B7479281856}" type="presParOf" srcId="{A949A4C7-BF48-4592-965E-0B2414778D08}" destId="{98C794D9-CEC5-402F-985F-0E739428F5FB}" srcOrd="1" destOrd="0" presId="urn:microsoft.com/office/officeart/2008/layout/VerticalCurvedList"/>
    <dgm:cxn modelId="{8B5D6AFB-6C6E-4A44-B44F-18E9B6494232}" type="presParOf" srcId="{A949A4C7-BF48-4592-965E-0B2414778D08}" destId="{08205F9A-331D-44B0-8360-E1718BB804F9}" srcOrd="2" destOrd="0" presId="urn:microsoft.com/office/officeart/2008/layout/VerticalCurvedList"/>
    <dgm:cxn modelId="{B09007AD-9609-4AE6-80F8-EEFC560E545F}" type="presParOf" srcId="{A949A4C7-BF48-4592-965E-0B2414778D08}" destId="{8EB044A2-F227-4E0B-990A-7C8788B466AD}" srcOrd="3" destOrd="0" presId="urn:microsoft.com/office/officeart/2008/layout/VerticalCurvedList"/>
    <dgm:cxn modelId="{E84B0A7A-94A8-4F63-B506-F4B98CEBE714}" type="presParOf" srcId="{02DD8767-D159-4585-A546-6AEEE430B286}" destId="{4AC6917A-5019-4242-8E0B-ED6AE248CAFC}" srcOrd="1" destOrd="0" presId="urn:microsoft.com/office/officeart/2008/layout/VerticalCurvedList"/>
    <dgm:cxn modelId="{5078DE19-8663-487A-8708-05C80BF8B197}" type="presParOf" srcId="{02DD8767-D159-4585-A546-6AEEE430B286}" destId="{A1EA6509-FEB8-45F9-91C4-2BA781A07567}" srcOrd="2" destOrd="0" presId="urn:microsoft.com/office/officeart/2008/layout/VerticalCurvedList"/>
    <dgm:cxn modelId="{D097D6F8-270C-4940-8470-8F11188429EB}" type="presParOf" srcId="{A1EA6509-FEB8-45F9-91C4-2BA781A07567}" destId="{4E35C625-C265-44C7-9C96-D6A13D299CBE}" srcOrd="0" destOrd="0" presId="urn:microsoft.com/office/officeart/2008/layout/VerticalCurvedList"/>
    <dgm:cxn modelId="{186CC8B8-2A33-4BCB-A614-33AF068DFFE1}" type="presParOf" srcId="{02DD8767-D159-4585-A546-6AEEE430B286}" destId="{F171B807-BB74-48BA-9763-1E03CA6D3E10}" srcOrd="3" destOrd="0" presId="urn:microsoft.com/office/officeart/2008/layout/VerticalCurvedList"/>
    <dgm:cxn modelId="{46399ADF-C745-480C-9603-CC009C3750AC}" type="presParOf" srcId="{02DD8767-D159-4585-A546-6AEEE430B286}" destId="{ED8D8ED8-F275-40EE-B939-E693526BD6B2}" srcOrd="4" destOrd="0" presId="urn:microsoft.com/office/officeart/2008/layout/VerticalCurvedList"/>
    <dgm:cxn modelId="{DE778471-A13F-4A0B-8848-54307D29885E}" type="presParOf" srcId="{ED8D8ED8-F275-40EE-B939-E693526BD6B2}" destId="{D7A45D15-5F7F-41E1-ABB5-AA4E6F0975BD}" srcOrd="0" destOrd="0" presId="urn:microsoft.com/office/officeart/2008/layout/VerticalCurvedList"/>
    <dgm:cxn modelId="{7AD57E52-2190-4587-8AD7-EAD426481CFC}" type="presParOf" srcId="{02DD8767-D159-4585-A546-6AEEE430B286}" destId="{FC6D3E8F-4004-4A90-A208-7BC22C8840A8}" srcOrd="5" destOrd="0" presId="urn:microsoft.com/office/officeart/2008/layout/VerticalCurvedList"/>
    <dgm:cxn modelId="{FADF165C-1319-4EB0-90EF-A3D80E3B7A4E}" type="presParOf" srcId="{02DD8767-D159-4585-A546-6AEEE430B286}" destId="{3CF32079-2736-4DFD-AE93-A6D589B3CE3E}" srcOrd="6" destOrd="0" presId="urn:microsoft.com/office/officeart/2008/layout/VerticalCurvedList"/>
    <dgm:cxn modelId="{8FAAC6DE-4732-41B6-ACCE-D5228B2A4AC1}" type="presParOf" srcId="{3CF32079-2736-4DFD-AE93-A6D589B3CE3E}" destId="{FB423628-3626-46FF-8E31-19FB2900583E}" srcOrd="0" destOrd="0" presId="urn:microsoft.com/office/officeart/2008/layout/VerticalCurvedList"/>
    <dgm:cxn modelId="{8876B087-E03B-46D0-8A8B-21ACE3C71CE7}" type="presParOf" srcId="{02DD8767-D159-4585-A546-6AEEE430B286}" destId="{0BDC42AD-9E55-4F91-8DD7-3416E9A51F77}" srcOrd="7" destOrd="0" presId="urn:microsoft.com/office/officeart/2008/layout/VerticalCurvedList"/>
    <dgm:cxn modelId="{8E8A7ABF-AED8-4481-9675-E82F4D18C37B}" type="presParOf" srcId="{02DD8767-D159-4585-A546-6AEEE430B286}" destId="{D96805F2-ED3D-4FDD-89F7-B9CE6405E309}" srcOrd="8" destOrd="0" presId="urn:microsoft.com/office/officeart/2008/layout/VerticalCurvedList"/>
    <dgm:cxn modelId="{6499A6B4-B2B6-4158-B0E4-DB5ACF578A5E}" type="presParOf" srcId="{D96805F2-ED3D-4FDD-89F7-B9CE6405E309}" destId="{4A145938-E9A7-4D86-A1B2-39EF48D1511E}" srcOrd="0" destOrd="0" presId="urn:microsoft.com/office/officeart/2008/layout/VerticalCurvedList"/>
    <dgm:cxn modelId="{3CC588BF-E16E-4C7B-9ECF-E6DE7CDCDF52}" type="presParOf" srcId="{02DD8767-D159-4585-A546-6AEEE430B286}" destId="{A03D7C6C-E72B-4D93-83BF-B87D827DF43D}" srcOrd="9" destOrd="0" presId="urn:microsoft.com/office/officeart/2008/layout/VerticalCurvedList"/>
    <dgm:cxn modelId="{5C565E44-20D8-41F3-BEE6-A12B66F828CD}" type="presParOf" srcId="{02DD8767-D159-4585-A546-6AEEE430B286}" destId="{0A382192-416C-4FCF-8DD2-1BAD3134FB8E}" srcOrd="10" destOrd="0" presId="urn:microsoft.com/office/officeart/2008/layout/VerticalCurvedList"/>
    <dgm:cxn modelId="{31C59B34-9EBC-4382-96FE-7A55A1BBE44C}" type="presParOf" srcId="{0A382192-416C-4FCF-8DD2-1BAD3134FB8E}" destId="{B3E3BE3C-FA96-4D3B-B9FF-1AF60D6C0693}" srcOrd="0" destOrd="0" presId="urn:microsoft.com/office/officeart/2008/layout/VerticalCurvedList"/>
    <dgm:cxn modelId="{CEDA3A62-B550-49DA-A35E-6ADB1AE1CD9F}" type="presParOf" srcId="{02DD8767-D159-4585-A546-6AEEE430B286}" destId="{5A2BE10E-AA17-495F-9A3B-4BF7E36B9FDE}" srcOrd="11" destOrd="0" presId="urn:microsoft.com/office/officeart/2008/layout/VerticalCurvedList"/>
    <dgm:cxn modelId="{E063481B-AA67-4B11-9E30-42348652023F}" type="presParOf" srcId="{02DD8767-D159-4585-A546-6AEEE430B286}" destId="{8755967A-F32E-451B-BAB2-587DCB4ADA68}" srcOrd="12" destOrd="0" presId="urn:microsoft.com/office/officeart/2008/layout/VerticalCurvedList"/>
    <dgm:cxn modelId="{0879DFAC-DED1-4F81-AEE3-5C30829FFF6A}" type="presParOf" srcId="{8755967A-F32E-451B-BAB2-587DCB4ADA68}" destId="{80D204C7-1C0F-4E5D-AA51-13E99E5B13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839839-0D73-4896-A307-55DF33A8C96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F741E7-DE76-4D7B-B600-242B0E765AB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smtClean="0"/>
            <a:t>Проведение профориентационных мероприятий в школах,</a:t>
          </a:r>
        </a:p>
        <a:p>
          <a:r>
            <a:rPr lang="ru-RU" sz="1600" dirty="0" smtClean="0"/>
            <a:t> 1500 учащихся 10-11 </a:t>
          </a:r>
          <a:r>
            <a:rPr lang="ru-RU" sz="1600" dirty="0" err="1" smtClean="0"/>
            <a:t>кл</a:t>
          </a:r>
          <a:r>
            <a:rPr lang="ru-RU" sz="1600" dirty="0" smtClean="0"/>
            <a:t>.</a:t>
          </a:r>
          <a:endParaRPr lang="ru-RU" sz="1600" dirty="0"/>
        </a:p>
      </dgm:t>
    </dgm:pt>
    <dgm:pt modelId="{206B38CB-F38A-4DEB-AE13-C610019C3FEB}" type="parTrans" cxnId="{CC491F21-C1FB-4AFC-B6C5-27539D593FE7}">
      <dgm:prSet/>
      <dgm:spPr/>
      <dgm:t>
        <a:bodyPr/>
        <a:lstStyle/>
        <a:p>
          <a:endParaRPr lang="ru-RU"/>
        </a:p>
      </dgm:t>
    </dgm:pt>
    <dgm:pt modelId="{BA12E18E-1A61-4AFB-9A90-065816389FAD}" type="sibTrans" cxnId="{CC491F21-C1FB-4AFC-B6C5-27539D593FE7}">
      <dgm:prSet/>
      <dgm:spPr/>
      <dgm:t>
        <a:bodyPr/>
        <a:lstStyle/>
        <a:p>
          <a:endParaRPr lang="ru-RU"/>
        </a:p>
      </dgm:t>
    </dgm:pt>
    <dgm:pt modelId="{E75EB124-6696-47ED-9581-3A24B50AE318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/>
            <a:t>Проведение Региональной игры эрудитов «Во всех науках мы сильны. Смарт- поколение», </a:t>
          </a:r>
        </a:p>
        <a:p>
          <a:r>
            <a:rPr lang="ru-RU" sz="1400" dirty="0" smtClean="0"/>
            <a:t>650 учащихся 8-9х </a:t>
          </a:r>
          <a:r>
            <a:rPr lang="ru-RU" sz="1400" dirty="0" err="1" smtClean="0"/>
            <a:t>кл</a:t>
          </a:r>
          <a:endParaRPr lang="ru-RU" sz="1400" dirty="0"/>
        </a:p>
      </dgm:t>
    </dgm:pt>
    <dgm:pt modelId="{F22AB914-2A00-42BC-B6E5-0646B557FE1A}" type="parTrans" cxnId="{CB07804F-F5D1-44F7-A091-102B137A5AB7}">
      <dgm:prSet/>
      <dgm:spPr/>
      <dgm:t>
        <a:bodyPr/>
        <a:lstStyle/>
        <a:p>
          <a:endParaRPr lang="ru-RU"/>
        </a:p>
      </dgm:t>
    </dgm:pt>
    <dgm:pt modelId="{ADBF0180-8567-492A-832B-EF6E4876EC44}" type="sibTrans" cxnId="{CB07804F-F5D1-44F7-A091-102B137A5AB7}">
      <dgm:prSet/>
      <dgm:spPr/>
      <dgm:t>
        <a:bodyPr/>
        <a:lstStyle/>
        <a:p>
          <a:endParaRPr lang="ru-RU"/>
        </a:p>
      </dgm:t>
    </dgm:pt>
    <dgm:pt modelId="{B1C10F6F-C6BA-4B29-9C45-84AF30F59924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/>
            <a:t>Проведение мероприятий «День открытых дверей», </a:t>
          </a:r>
        </a:p>
        <a:p>
          <a:r>
            <a:rPr lang="ru-RU" sz="1400" dirty="0" smtClean="0"/>
            <a:t>1500 учащихся 10-11 </a:t>
          </a:r>
          <a:r>
            <a:rPr lang="ru-RU" sz="1400" dirty="0" err="1" smtClean="0"/>
            <a:t>кл</a:t>
          </a:r>
          <a:r>
            <a:rPr lang="ru-RU" sz="1400" dirty="0" smtClean="0"/>
            <a:t>. и студентов техникумов</a:t>
          </a:r>
          <a:endParaRPr lang="ru-RU" sz="1400" dirty="0"/>
        </a:p>
      </dgm:t>
    </dgm:pt>
    <dgm:pt modelId="{B145F034-13D0-4938-8E24-9ADE6B4140EB}" type="parTrans" cxnId="{33F1B52E-BAEE-4879-BFDC-811FF7E6CEA0}">
      <dgm:prSet/>
      <dgm:spPr/>
      <dgm:t>
        <a:bodyPr/>
        <a:lstStyle/>
        <a:p>
          <a:endParaRPr lang="ru-RU"/>
        </a:p>
      </dgm:t>
    </dgm:pt>
    <dgm:pt modelId="{1FBE2677-19D6-402A-A836-0FDB97AA4B58}" type="sibTrans" cxnId="{33F1B52E-BAEE-4879-BFDC-811FF7E6CEA0}">
      <dgm:prSet/>
      <dgm:spPr/>
      <dgm:t>
        <a:bodyPr/>
        <a:lstStyle/>
        <a:p>
          <a:endParaRPr lang="ru-RU"/>
        </a:p>
      </dgm:t>
    </dgm:pt>
    <dgm:pt modelId="{31E8D7EF-B903-4533-A06D-BD0C7D85E37A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/>
            <a:t>Проведение акции для абитуриентов «Стань студентом на один день»,</a:t>
          </a:r>
        </a:p>
        <a:p>
          <a:r>
            <a:rPr lang="ru-RU" sz="1400" dirty="0" smtClean="0"/>
            <a:t>23 учащихся 11 </a:t>
          </a:r>
          <a:r>
            <a:rPr lang="ru-RU" sz="1400" dirty="0" err="1" smtClean="0"/>
            <a:t>кл</a:t>
          </a:r>
          <a:r>
            <a:rPr lang="ru-RU" sz="1400" dirty="0" smtClean="0"/>
            <a:t>.</a:t>
          </a:r>
          <a:endParaRPr lang="ru-RU" sz="1400" dirty="0"/>
        </a:p>
      </dgm:t>
    </dgm:pt>
    <dgm:pt modelId="{6CBD3760-F1E9-4742-A7D2-3E758958EB66}" type="parTrans" cxnId="{F481C792-A397-429A-B6B4-0B53A3073824}">
      <dgm:prSet/>
      <dgm:spPr/>
      <dgm:t>
        <a:bodyPr/>
        <a:lstStyle/>
        <a:p>
          <a:endParaRPr lang="ru-RU"/>
        </a:p>
      </dgm:t>
    </dgm:pt>
    <dgm:pt modelId="{6CA6586B-7332-4C92-876F-E4B0732B5B96}" type="sibTrans" cxnId="{F481C792-A397-429A-B6B4-0B53A3073824}">
      <dgm:prSet/>
      <dgm:spPr/>
      <dgm:t>
        <a:bodyPr/>
        <a:lstStyle/>
        <a:p>
          <a:endParaRPr lang="ru-RU"/>
        </a:p>
      </dgm:t>
    </dgm:pt>
    <dgm:pt modelId="{C53FC821-2245-4478-97F5-C463704814C9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/>
            <a:t>Проведение культурно-оздоровительного досуга для слушателей Летних профильных школ,</a:t>
          </a:r>
        </a:p>
        <a:p>
          <a:r>
            <a:rPr lang="ru-RU" sz="1400" dirty="0" smtClean="0"/>
            <a:t> 177 учащихся 7-10 </a:t>
          </a:r>
          <a:r>
            <a:rPr lang="ru-RU" sz="1400" dirty="0" err="1" smtClean="0"/>
            <a:t>кл</a:t>
          </a:r>
          <a:r>
            <a:rPr lang="ru-RU" sz="1400" dirty="0" smtClean="0"/>
            <a:t>.</a:t>
          </a:r>
          <a:endParaRPr lang="ru-RU" sz="1400" dirty="0"/>
        </a:p>
      </dgm:t>
    </dgm:pt>
    <dgm:pt modelId="{05098E2F-8353-40E8-9290-C7A1024DDE0E}" type="parTrans" cxnId="{3F3080ED-12BA-4A62-9AA4-34687EE9E191}">
      <dgm:prSet/>
      <dgm:spPr/>
      <dgm:t>
        <a:bodyPr/>
        <a:lstStyle/>
        <a:p>
          <a:endParaRPr lang="ru-RU"/>
        </a:p>
      </dgm:t>
    </dgm:pt>
    <dgm:pt modelId="{CF47A714-4350-4180-A814-F97E83F8EEE4}" type="sibTrans" cxnId="{3F3080ED-12BA-4A62-9AA4-34687EE9E191}">
      <dgm:prSet/>
      <dgm:spPr/>
      <dgm:t>
        <a:bodyPr/>
        <a:lstStyle/>
        <a:p>
          <a:endParaRPr lang="ru-RU"/>
        </a:p>
      </dgm:t>
    </dgm:pt>
    <dgm:pt modelId="{F04E22FC-14C2-47BF-BDAD-D47AFF0B831B}" type="pres">
      <dgm:prSet presAssocID="{D2839839-0D73-4896-A307-55DF33A8C9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7F8A32-66B0-4A03-8A2C-32EA321F7E7B}" type="pres">
      <dgm:prSet presAssocID="{D2839839-0D73-4896-A307-55DF33A8C965}" presName="cycle" presStyleCnt="0"/>
      <dgm:spPr/>
    </dgm:pt>
    <dgm:pt modelId="{C279B222-5E11-490A-8B46-F4F09983DD25}" type="pres">
      <dgm:prSet presAssocID="{9EF741E7-DE76-4D7B-B600-242B0E765AB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8847F-9122-425B-B7BD-D277A043EA72}" type="pres">
      <dgm:prSet presAssocID="{BA12E18E-1A61-4AFB-9A90-065816389FA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76D25FF-98EB-4301-B348-1320601C6464}" type="pres">
      <dgm:prSet presAssocID="{E75EB124-6696-47ED-9581-3A24B50AE31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A4626-254D-41E5-A211-D792F777C9B8}" type="pres">
      <dgm:prSet presAssocID="{B1C10F6F-C6BA-4B29-9C45-84AF30F5992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E978F-A425-4281-8904-1D9AFA6F54CE}" type="pres">
      <dgm:prSet presAssocID="{31E8D7EF-B903-4533-A06D-BD0C7D85E37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D181D-CBAB-48D2-BAF2-977376DF4174}" type="pres">
      <dgm:prSet presAssocID="{C53FC821-2245-4478-97F5-C463704814C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4439C5-B99F-4B1F-A306-B8A8FF720362}" type="presOf" srcId="{D2839839-0D73-4896-A307-55DF33A8C965}" destId="{F04E22FC-14C2-47BF-BDAD-D47AFF0B831B}" srcOrd="0" destOrd="0" presId="urn:microsoft.com/office/officeart/2005/8/layout/cycle3"/>
    <dgm:cxn modelId="{CBCA05D0-1234-4C22-A1C1-A5FA20F50DB0}" type="presOf" srcId="{C53FC821-2245-4478-97F5-C463704814C9}" destId="{C18D181D-CBAB-48D2-BAF2-977376DF4174}" srcOrd="0" destOrd="0" presId="urn:microsoft.com/office/officeart/2005/8/layout/cycle3"/>
    <dgm:cxn modelId="{9ED21EDB-860F-4ACE-8ED6-08B89977468D}" type="presOf" srcId="{E75EB124-6696-47ED-9581-3A24B50AE318}" destId="{876D25FF-98EB-4301-B348-1320601C6464}" srcOrd="0" destOrd="0" presId="urn:microsoft.com/office/officeart/2005/8/layout/cycle3"/>
    <dgm:cxn modelId="{CB07804F-F5D1-44F7-A091-102B137A5AB7}" srcId="{D2839839-0D73-4896-A307-55DF33A8C965}" destId="{E75EB124-6696-47ED-9581-3A24B50AE318}" srcOrd="1" destOrd="0" parTransId="{F22AB914-2A00-42BC-B6E5-0646B557FE1A}" sibTransId="{ADBF0180-8567-492A-832B-EF6E4876EC44}"/>
    <dgm:cxn modelId="{F481C792-A397-429A-B6B4-0B53A3073824}" srcId="{D2839839-0D73-4896-A307-55DF33A8C965}" destId="{31E8D7EF-B903-4533-A06D-BD0C7D85E37A}" srcOrd="3" destOrd="0" parTransId="{6CBD3760-F1E9-4742-A7D2-3E758958EB66}" sibTransId="{6CA6586B-7332-4C92-876F-E4B0732B5B96}"/>
    <dgm:cxn modelId="{29AFCCFF-2449-44C4-B31A-64E15A444494}" type="presOf" srcId="{9EF741E7-DE76-4D7B-B600-242B0E765AB2}" destId="{C279B222-5E11-490A-8B46-F4F09983DD25}" srcOrd="0" destOrd="0" presId="urn:microsoft.com/office/officeart/2005/8/layout/cycle3"/>
    <dgm:cxn modelId="{8877FA0D-DFB7-4342-81AE-29CCFB6ADAF8}" type="presOf" srcId="{31E8D7EF-B903-4533-A06D-BD0C7D85E37A}" destId="{A3FE978F-A425-4281-8904-1D9AFA6F54CE}" srcOrd="0" destOrd="0" presId="urn:microsoft.com/office/officeart/2005/8/layout/cycle3"/>
    <dgm:cxn modelId="{83A44973-7BA5-474C-8D9F-F188A8554426}" type="presOf" srcId="{BA12E18E-1A61-4AFB-9A90-065816389FAD}" destId="{A218847F-9122-425B-B7BD-D277A043EA72}" srcOrd="0" destOrd="0" presId="urn:microsoft.com/office/officeart/2005/8/layout/cycle3"/>
    <dgm:cxn modelId="{CC491F21-C1FB-4AFC-B6C5-27539D593FE7}" srcId="{D2839839-0D73-4896-A307-55DF33A8C965}" destId="{9EF741E7-DE76-4D7B-B600-242B0E765AB2}" srcOrd="0" destOrd="0" parTransId="{206B38CB-F38A-4DEB-AE13-C610019C3FEB}" sibTransId="{BA12E18E-1A61-4AFB-9A90-065816389FAD}"/>
    <dgm:cxn modelId="{3F3080ED-12BA-4A62-9AA4-34687EE9E191}" srcId="{D2839839-0D73-4896-A307-55DF33A8C965}" destId="{C53FC821-2245-4478-97F5-C463704814C9}" srcOrd="4" destOrd="0" parTransId="{05098E2F-8353-40E8-9290-C7A1024DDE0E}" sibTransId="{CF47A714-4350-4180-A814-F97E83F8EEE4}"/>
    <dgm:cxn modelId="{33F1B52E-BAEE-4879-BFDC-811FF7E6CEA0}" srcId="{D2839839-0D73-4896-A307-55DF33A8C965}" destId="{B1C10F6F-C6BA-4B29-9C45-84AF30F59924}" srcOrd="2" destOrd="0" parTransId="{B145F034-13D0-4938-8E24-9ADE6B4140EB}" sibTransId="{1FBE2677-19D6-402A-A836-0FDB97AA4B58}"/>
    <dgm:cxn modelId="{A3B8DDE0-235C-454F-A8DD-E3928A3198E3}" type="presOf" srcId="{B1C10F6F-C6BA-4B29-9C45-84AF30F59924}" destId="{736A4626-254D-41E5-A211-D792F777C9B8}" srcOrd="0" destOrd="0" presId="urn:microsoft.com/office/officeart/2005/8/layout/cycle3"/>
    <dgm:cxn modelId="{476AF0DF-2500-4416-B1D6-F4F9249D70D5}" type="presParOf" srcId="{F04E22FC-14C2-47BF-BDAD-D47AFF0B831B}" destId="{3A7F8A32-66B0-4A03-8A2C-32EA321F7E7B}" srcOrd="0" destOrd="0" presId="urn:microsoft.com/office/officeart/2005/8/layout/cycle3"/>
    <dgm:cxn modelId="{1A07E18D-76FD-4058-8CC0-C01D5C9E3BFD}" type="presParOf" srcId="{3A7F8A32-66B0-4A03-8A2C-32EA321F7E7B}" destId="{C279B222-5E11-490A-8B46-F4F09983DD25}" srcOrd="0" destOrd="0" presId="urn:microsoft.com/office/officeart/2005/8/layout/cycle3"/>
    <dgm:cxn modelId="{E25A8053-2995-4792-8F7D-532A8638FA2E}" type="presParOf" srcId="{3A7F8A32-66B0-4A03-8A2C-32EA321F7E7B}" destId="{A218847F-9122-425B-B7BD-D277A043EA72}" srcOrd="1" destOrd="0" presId="urn:microsoft.com/office/officeart/2005/8/layout/cycle3"/>
    <dgm:cxn modelId="{3B677F0A-D87C-4CD6-9B11-362CA0EC2DB0}" type="presParOf" srcId="{3A7F8A32-66B0-4A03-8A2C-32EA321F7E7B}" destId="{876D25FF-98EB-4301-B348-1320601C6464}" srcOrd="2" destOrd="0" presId="urn:microsoft.com/office/officeart/2005/8/layout/cycle3"/>
    <dgm:cxn modelId="{0B1B922A-A513-4ACF-B52D-5DEDE987B0DA}" type="presParOf" srcId="{3A7F8A32-66B0-4A03-8A2C-32EA321F7E7B}" destId="{736A4626-254D-41E5-A211-D792F777C9B8}" srcOrd="3" destOrd="0" presId="urn:microsoft.com/office/officeart/2005/8/layout/cycle3"/>
    <dgm:cxn modelId="{2ECEFD82-ACC2-4A23-8B41-02B218555CBA}" type="presParOf" srcId="{3A7F8A32-66B0-4A03-8A2C-32EA321F7E7B}" destId="{A3FE978F-A425-4281-8904-1D9AFA6F54CE}" srcOrd="4" destOrd="0" presId="urn:microsoft.com/office/officeart/2005/8/layout/cycle3"/>
    <dgm:cxn modelId="{38DEAAF3-B4F7-4D97-A749-A4BE54EBA05B}" type="presParOf" srcId="{3A7F8A32-66B0-4A03-8A2C-32EA321F7E7B}" destId="{C18D181D-CBAB-48D2-BAF2-977376DF417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357BC0-0D45-4596-8B56-AF565C3B91FE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23B4293-4FB4-4958-B065-B79DDEC3236D}">
      <dgm:prSet phldrT="[Текст]"/>
      <dgm:spPr>
        <a:solidFill>
          <a:srgbClr val="0070C0">
            <a:alpha val="80000"/>
          </a:srgbClr>
        </a:solidFill>
      </dgm:spPr>
      <dgm:t>
        <a:bodyPr/>
        <a:lstStyle/>
        <a:p>
          <a:r>
            <a:rPr lang="ru-RU" b="1" dirty="0" smtClean="0"/>
            <a:t>Распределенный лицей УлГПУ</a:t>
          </a:r>
          <a:endParaRPr lang="ru-RU" b="1" dirty="0"/>
        </a:p>
      </dgm:t>
    </dgm:pt>
    <dgm:pt modelId="{217B0731-6083-402D-B2A2-43EBA9F87B57}" type="parTrans" cxnId="{8A76A6F8-5C41-460E-9F97-833F45ECA793}">
      <dgm:prSet/>
      <dgm:spPr/>
      <dgm:t>
        <a:bodyPr/>
        <a:lstStyle/>
        <a:p>
          <a:endParaRPr lang="ru-RU"/>
        </a:p>
      </dgm:t>
    </dgm:pt>
    <dgm:pt modelId="{FC371817-C9C4-4FBD-873E-D871CB078C6A}" type="sibTrans" cxnId="{8A76A6F8-5C41-460E-9F97-833F45ECA793}">
      <dgm:prSet/>
      <dgm:spPr/>
      <dgm:t>
        <a:bodyPr/>
        <a:lstStyle/>
        <a:p>
          <a:endParaRPr lang="ru-RU"/>
        </a:p>
      </dgm:t>
    </dgm:pt>
    <dgm:pt modelId="{E4780385-8347-4D32-8452-EF4251FF35EA}">
      <dgm:prSet phldrT="[Текст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ru-RU" b="1" dirty="0" smtClean="0"/>
            <a:t>Университетский класс распределенного лицея</a:t>
          </a:r>
          <a:endParaRPr lang="ru-RU" dirty="0"/>
        </a:p>
      </dgm:t>
    </dgm:pt>
    <dgm:pt modelId="{20F84E08-46C1-46E0-BFE8-0CEEB5EB0F4A}" type="parTrans" cxnId="{FEB9F1FC-93A5-48B0-8648-BD502DE3334B}">
      <dgm:prSet/>
      <dgm:spPr/>
      <dgm:t>
        <a:bodyPr/>
        <a:lstStyle/>
        <a:p>
          <a:endParaRPr lang="ru-RU"/>
        </a:p>
      </dgm:t>
    </dgm:pt>
    <dgm:pt modelId="{01D5C586-CE7E-4DFC-B564-FB54866B4A50}" type="sibTrans" cxnId="{FEB9F1FC-93A5-48B0-8648-BD502DE3334B}">
      <dgm:prSet/>
      <dgm:spPr/>
      <dgm:t>
        <a:bodyPr/>
        <a:lstStyle/>
        <a:p>
          <a:endParaRPr lang="ru-RU"/>
        </a:p>
      </dgm:t>
    </dgm:pt>
    <dgm:pt modelId="{F32AC63F-0960-4194-B9B2-854D6CDA335B}">
      <dgm:prSet phldrT="[Текст]" custT="1"/>
      <dgm:spPr/>
      <dgm:t>
        <a:bodyPr/>
        <a:lstStyle/>
        <a:p>
          <a:pPr algn="l"/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университетских классов</a:t>
          </a:r>
          <a:r>
            <a:rPr lang="ru-RU" sz="16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950 обучающихся</a:t>
          </a:r>
          <a:r>
            <a:rPr lang="ru-RU" sz="16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университетских классах распределенного лицея, </a:t>
          </a:r>
          <a:endParaRPr lang="ru-RU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A28C0D-348A-4365-9868-00964DC7AFE2}" type="parTrans" cxnId="{3979E5F9-9A49-4D46-B049-FB8C2C5A00B4}">
      <dgm:prSet/>
      <dgm:spPr/>
      <dgm:t>
        <a:bodyPr/>
        <a:lstStyle/>
        <a:p>
          <a:endParaRPr lang="ru-RU"/>
        </a:p>
      </dgm:t>
    </dgm:pt>
    <dgm:pt modelId="{F99C5D6B-D250-4D92-9C21-33B7411F0D86}" type="sibTrans" cxnId="{3979E5F9-9A49-4D46-B049-FB8C2C5A00B4}">
      <dgm:prSet/>
      <dgm:spPr/>
      <dgm:t>
        <a:bodyPr/>
        <a:lstStyle/>
        <a:p>
          <a:endParaRPr lang="ru-RU"/>
        </a:p>
      </dgm:t>
    </dgm:pt>
    <dgm:pt modelId="{64D44924-14B4-4A2D-A500-A8D343404C2E}">
      <dgm:prSet/>
      <dgm:spPr>
        <a:solidFill>
          <a:srgbClr val="0070C0">
            <a:alpha val="65000"/>
          </a:srgbClr>
        </a:solidFill>
      </dgm:spPr>
      <dgm:t>
        <a:bodyPr/>
        <a:lstStyle/>
        <a:p>
          <a:r>
            <a:rPr lang="ru-RU" b="1" dirty="0" smtClean="0"/>
            <a:t>Партнерские школы </a:t>
          </a:r>
          <a:r>
            <a:rPr lang="ru-RU" b="1" dirty="0" err="1" smtClean="0"/>
            <a:t>УлГПУ</a:t>
          </a:r>
          <a:endParaRPr lang="ru-RU" b="1" dirty="0"/>
        </a:p>
      </dgm:t>
    </dgm:pt>
    <dgm:pt modelId="{478BB365-FB6C-40AC-A195-086AC560EE3F}" type="parTrans" cxnId="{2E3FF03F-6217-4C66-9DAA-85780F1A97CF}">
      <dgm:prSet/>
      <dgm:spPr/>
      <dgm:t>
        <a:bodyPr/>
        <a:lstStyle/>
        <a:p>
          <a:endParaRPr lang="ru-RU"/>
        </a:p>
      </dgm:t>
    </dgm:pt>
    <dgm:pt modelId="{6BAFCCC0-4C3B-4657-AA70-90F97A7823FA}" type="sibTrans" cxnId="{2E3FF03F-6217-4C66-9DAA-85780F1A97CF}">
      <dgm:prSet/>
      <dgm:spPr/>
      <dgm:t>
        <a:bodyPr/>
        <a:lstStyle/>
        <a:p>
          <a:endParaRPr lang="ru-RU"/>
        </a:p>
      </dgm:t>
    </dgm:pt>
    <dgm:pt modelId="{4BD3443C-8E87-4503-B0F7-44CAB767158D}">
      <dgm:prSet custT="1"/>
      <dgm:spPr/>
      <dgm:t>
        <a:bodyPr/>
        <a:lstStyle/>
        <a:p>
          <a:pPr algn="just"/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школ-партнеров: </a:t>
          </a:r>
          <a:r>
            <a:rPr lang="ru-RU" sz="16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имназия №33, гимназия №13, СОШ №21, №76,№62, № 66, № 82, МПЛ №11, Инзенская   СШ №1, 2, 4, СОШ №1, №2 р.п Кузоватово, "Стародрожжановский Многопрофильный лицей" , Лицей №25 г. Димитровград, СОШ №1, №2 г. Новоульяновск, Ишеевский МПЛ, Чердаклинская СОШ №1</a:t>
          </a:r>
          <a:endParaRPr lang="ru-RU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FE3A2-F3FE-4F15-9265-A56EA31A8B35}" type="parTrans" cxnId="{D723B06C-8340-4D5C-BF70-204EFECCF702}">
      <dgm:prSet/>
      <dgm:spPr/>
      <dgm:t>
        <a:bodyPr/>
        <a:lstStyle/>
        <a:p>
          <a:endParaRPr lang="ru-RU"/>
        </a:p>
      </dgm:t>
    </dgm:pt>
    <dgm:pt modelId="{BCC120D3-8E9B-43EE-8C59-0C0F7428374F}" type="sibTrans" cxnId="{D723B06C-8340-4D5C-BF70-204EFECCF702}">
      <dgm:prSet/>
      <dgm:spPr/>
      <dgm:t>
        <a:bodyPr/>
        <a:lstStyle/>
        <a:p>
          <a:endParaRPr lang="ru-RU"/>
        </a:p>
      </dgm:t>
    </dgm:pt>
    <dgm:pt modelId="{EBB1219D-CD33-4611-969D-138BDF8E0406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общеобразовательных организаций, которые реализуют образовательную программу профильного обучения учащихся в форме сетевого взаимодействия с УлГПУ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30D57-A7F1-4006-ADC4-B131C5F7B7BE}" type="sibTrans" cxnId="{EFD20283-523A-41E7-AE21-58DCFA4610A3}">
      <dgm:prSet/>
      <dgm:spPr/>
      <dgm:t>
        <a:bodyPr/>
        <a:lstStyle/>
        <a:p>
          <a:endParaRPr lang="ru-RU"/>
        </a:p>
      </dgm:t>
    </dgm:pt>
    <dgm:pt modelId="{5F079318-B930-4253-98A8-D512B107BE8B}" type="parTrans" cxnId="{EFD20283-523A-41E7-AE21-58DCFA4610A3}">
      <dgm:prSet/>
      <dgm:spPr/>
      <dgm:t>
        <a:bodyPr/>
        <a:lstStyle/>
        <a:p>
          <a:endParaRPr lang="ru-RU"/>
        </a:p>
      </dgm:t>
    </dgm:pt>
    <dgm:pt modelId="{8DA4D66C-4A28-47D3-8427-B5D0CBFAF008}">
      <dgm:prSet phldrT="[Текст]" custT="1"/>
      <dgm:spPr/>
      <dgm:t>
        <a:bodyPr/>
        <a:lstStyle/>
        <a:p>
          <a:pPr algn="l"/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</a:t>
          </a:r>
          <a:r>
            <a:rPr lang="ru-RU" sz="16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преподавателей вуза</a:t>
          </a:r>
          <a:r>
            <a:rPr lang="ru-RU" sz="16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читают элективные курсы в школах–партнерах: доктор педагогических наук, профессор - 2 чел., кандидаты наук, доценты - 27 чел., старший преподаватель, доцент - 2чел., аспирант - 2чел., магистрант - 2 чел.</a:t>
          </a:r>
          <a:endParaRPr lang="ru-RU" sz="16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EAE72-C288-4416-98A0-FD92A9C954C8}" type="parTrans" cxnId="{E7E47202-C68E-48FD-AFCD-A67AD58044A6}">
      <dgm:prSet/>
      <dgm:spPr/>
      <dgm:t>
        <a:bodyPr/>
        <a:lstStyle/>
        <a:p>
          <a:endParaRPr lang="ru-RU"/>
        </a:p>
      </dgm:t>
    </dgm:pt>
    <dgm:pt modelId="{823195F8-2CF0-48D3-A2E7-646E991F75A6}" type="sibTrans" cxnId="{E7E47202-C68E-48FD-AFCD-A67AD58044A6}">
      <dgm:prSet/>
      <dgm:spPr/>
      <dgm:t>
        <a:bodyPr/>
        <a:lstStyle/>
        <a:p>
          <a:endParaRPr lang="ru-RU"/>
        </a:p>
      </dgm:t>
    </dgm:pt>
    <dgm:pt modelId="{3F3AA6D5-FD91-40D7-BCD6-BBEA393AFB4D}" type="pres">
      <dgm:prSet presAssocID="{DA357BC0-0D45-4596-8B56-AF565C3B91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038081-CB59-4366-8FD7-4EF38EF64E6F}" type="pres">
      <dgm:prSet presAssocID="{823B4293-4FB4-4958-B065-B79DDEC3236D}" presName="linNode" presStyleCnt="0"/>
      <dgm:spPr/>
      <dgm:t>
        <a:bodyPr/>
        <a:lstStyle/>
        <a:p>
          <a:endParaRPr lang="ru-RU"/>
        </a:p>
      </dgm:t>
    </dgm:pt>
    <dgm:pt modelId="{005131A1-B768-46AC-B035-3E7D00B44562}" type="pres">
      <dgm:prSet presAssocID="{823B4293-4FB4-4958-B065-B79DDEC3236D}" presName="parentText" presStyleLbl="node1" presStyleIdx="0" presStyleCnt="3">
        <dgm:presLayoutVars>
          <dgm:chMax val="1"/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CBF2A8FB-EA00-49C2-AE38-E53DE3CCB33D}" type="pres">
      <dgm:prSet presAssocID="{823B4293-4FB4-4958-B065-B79DDEC3236D}" presName="descendantText" presStyleLbl="alignAccFollowNode1" presStyleIdx="0" presStyleCnt="3" custLinFactNeighborX="-419" custLinFactNeighborY="6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4D78-35A6-44CA-938E-87427F7D6C3B}" type="pres">
      <dgm:prSet presAssocID="{FC371817-C9C4-4FBD-873E-D871CB078C6A}" presName="sp" presStyleCnt="0"/>
      <dgm:spPr/>
      <dgm:t>
        <a:bodyPr/>
        <a:lstStyle/>
        <a:p>
          <a:endParaRPr lang="ru-RU"/>
        </a:p>
      </dgm:t>
    </dgm:pt>
    <dgm:pt modelId="{1AD47802-FCE4-4FD7-958C-FF27FAF925B1}" type="pres">
      <dgm:prSet presAssocID="{64D44924-14B4-4A2D-A500-A8D343404C2E}" presName="linNode" presStyleCnt="0"/>
      <dgm:spPr/>
      <dgm:t>
        <a:bodyPr/>
        <a:lstStyle/>
        <a:p>
          <a:endParaRPr lang="ru-RU"/>
        </a:p>
      </dgm:t>
    </dgm:pt>
    <dgm:pt modelId="{A54A7EE0-C420-485C-AF52-CFC503AD32F1}" type="pres">
      <dgm:prSet presAssocID="{64D44924-14B4-4A2D-A500-A8D343404C2E}" presName="parentText" presStyleLbl="node1" presStyleIdx="1" presStyleCnt="3">
        <dgm:presLayoutVars>
          <dgm:chMax val="1"/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603AB562-31C0-4AA8-9AE5-BAB66E9C74E6}" type="pres">
      <dgm:prSet presAssocID="{64D44924-14B4-4A2D-A500-A8D343404C2E}" presName="descendantText" presStyleLbl="alignAccFollowNode1" presStyleIdx="1" presStyleCnt="3" custScaleX="102117" custScaleY="112658" custLinFactNeighborX="961" custLinFactNeighborY="-4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D0141-7A9D-4CE8-85BB-4C9E35ED997A}" type="pres">
      <dgm:prSet presAssocID="{6BAFCCC0-4C3B-4657-AA70-90F97A7823FA}" presName="sp" presStyleCnt="0"/>
      <dgm:spPr/>
      <dgm:t>
        <a:bodyPr/>
        <a:lstStyle/>
        <a:p>
          <a:endParaRPr lang="ru-RU"/>
        </a:p>
      </dgm:t>
    </dgm:pt>
    <dgm:pt modelId="{3AD1D759-CE3F-486C-AECA-7B6CEFCCB049}" type="pres">
      <dgm:prSet presAssocID="{E4780385-8347-4D32-8452-EF4251FF35EA}" presName="linNode" presStyleCnt="0"/>
      <dgm:spPr/>
      <dgm:t>
        <a:bodyPr/>
        <a:lstStyle/>
        <a:p>
          <a:endParaRPr lang="ru-RU"/>
        </a:p>
      </dgm:t>
    </dgm:pt>
    <dgm:pt modelId="{7C6557A7-9E70-4D3C-A682-65D72AE297B3}" type="pres">
      <dgm:prSet presAssocID="{E4780385-8347-4D32-8452-EF4251FF35EA}" presName="parentText" presStyleLbl="node1" presStyleIdx="2" presStyleCnt="3">
        <dgm:presLayoutVars>
          <dgm:chMax val="1"/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C943E653-B8FD-4723-9872-2B0533EE4F4D}" type="pres">
      <dgm:prSet presAssocID="{E4780385-8347-4D32-8452-EF4251FF35EA}" presName="descendantText" presStyleLbl="alignAccFollowNode1" presStyleIdx="2" presStyleCnt="3" custScaleY="132464" custLinFactNeighborX="-322" custLinFactNeighborY="-6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AA5EC4-8EF7-452C-AAA4-3930C5513495}" type="presOf" srcId="{64D44924-14B4-4A2D-A500-A8D343404C2E}" destId="{A54A7EE0-C420-485C-AF52-CFC503AD32F1}" srcOrd="0" destOrd="0" presId="urn:microsoft.com/office/officeart/2005/8/layout/vList5"/>
    <dgm:cxn modelId="{CF33DC22-05B2-4D20-9F0A-C8BAD01D0A04}" type="presOf" srcId="{823B4293-4FB4-4958-B065-B79DDEC3236D}" destId="{005131A1-B768-46AC-B035-3E7D00B44562}" srcOrd="0" destOrd="0" presId="urn:microsoft.com/office/officeart/2005/8/layout/vList5"/>
    <dgm:cxn modelId="{7E71E3F4-7CEE-4E5B-922C-6625E562CD71}" type="presOf" srcId="{4BD3443C-8E87-4503-B0F7-44CAB767158D}" destId="{603AB562-31C0-4AA8-9AE5-BAB66E9C74E6}" srcOrd="0" destOrd="0" presId="urn:microsoft.com/office/officeart/2005/8/layout/vList5"/>
    <dgm:cxn modelId="{E7E47202-C68E-48FD-AFCD-A67AD58044A6}" srcId="{E4780385-8347-4D32-8452-EF4251FF35EA}" destId="{8DA4D66C-4A28-47D3-8427-B5D0CBFAF008}" srcOrd="1" destOrd="0" parTransId="{E39EAE72-C288-4416-98A0-FD92A9C954C8}" sibTransId="{823195F8-2CF0-48D3-A2E7-646E991F75A6}"/>
    <dgm:cxn modelId="{19985DAE-1A65-438B-89A5-437C7180699A}" type="presOf" srcId="{DA357BC0-0D45-4596-8B56-AF565C3B91FE}" destId="{3F3AA6D5-FD91-40D7-BCD6-BBEA393AFB4D}" srcOrd="0" destOrd="0" presId="urn:microsoft.com/office/officeart/2005/8/layout/vList5"/>
    <dgm:cxn modelId="{6EBF80A1-A66A-42A6-86B5-9F3578F05ADF}" type="presOf" srcId="{F32AC63F-0960-4194-B9B2-854D6CDA335B}" destId="{C943E653-B8FD-4723-9872-2B0533EE4F4D}" srcOrd="0" destOrd="0" presId="urn:microsoft.com/office/officeart/2005/8/layout/vList5"/>
    <dgm:cxn modelId="{20EB9A5B-F82F-4E97-B1BD-977E7D9AA863}" type="presOf" srcId="{8DA4D66C-4A28-47D3-8427-B5D0CBFAF008}" destId="{C943E653-B8FD-4723-9872-2B0533EE4F4D}" srcOrd="0" destOrd="1" presId="urn:microsoft.com/office/officeart/2005/8/layout/vList5"/>
    <dgm:cxn modelId="{8A76A6F8-5C41-460E-9F97-833F45ECA793}" srcId="{DA357BC0-0D45-4596-8B56-AF565C3B91FE}" destId="{823B4293-4FB4-4958-B065-B79DDEC3236D}" srcOrd="0" destOrd="0" parTransId="{217B0731-6083-402D-B2A2-43EBA9F87B57}" sibTransId="{FC371817-C9C4-4FBD-873E-D871CB078C6A}"/>
    <dgm:cxn modelId="{EFD20283-523A-41E7-AE21-58DCFA4610A3}" srcId="{823B4293-4FB4-4958-B065-B79DDEC3236D}" destId="{EBB1219D-CD33-4611-969D-138BDF8E0406}" srcOrd="0" destOrd="0" parTransId="{5F079318-B930-4253-98A8-D512B107BE8B}" sibTransId="{01130D57-A7F1-4006-ADC4-B131C5F7B7BE}"/>
    <dgm:cxn modelId="{2E3FF03F-6217-4C66-9DAA-85780F1A97CF}" srcId="{DA357BC0-0D45-4596-8B56-AF565C3B91FE}" destId="{64D44924-14B4-4A2D-A500-A8D343404C2E}" srcOrd="1" destOrd="0" parTransId="{478BB365-FB6C-40AC-A195-086AC560EE3F}" sibTransId="{6BAFCCC0-4C3B-4657-AA70-90F97A7823FA}"/>
    <dgm:cxn modelId="{D723B06C-8340-4D5C-BF70-204EFECCF702}" srcId="{64D44924-14B4-4A2D-A500-A8D343404C2E}" destId="{4BD3443C-8E87-4503-B0F7-44CAB767158D}" srcOrd="0" destOrd="0" parTransId="{CF9FE3A2-F3FE-4F15-9265-A56EA31A8B35}" sibTransId="{BCC120D3-8E9B-43EE-8C59-0C0F7428374F}"/>
    <dgm:cxn modelId="{8CAE81F3-F6F2-498E-BDB7-24CD249F5AC8}" type="presOf" srcId="{E4780385-8347-4D32-8452-EF4251FF35EA}" destId="{7C6557A7-9E70-4D3C-A682-65D72AE297B3}" srcOrd="0" destOrd="0" presId="urn:microsoft.com/office/officeart/2005/8/layout/vList5"/>
    <dgm:cxn modelId="{FEB9F1FC-93A5-48B0-8648-BD502DE3334B}" srcId="{DA357BC0-0D45-4596-8B56-AF565C3B91FE}" destId="{E4780385-8347-4D32-8452-EF4251FF35EA}" srcOrd="2" destOrd="0" parTransId="{20F84E08-46C1-46E0-BFE8-0CEEB5EB0F4A}" sibTransId="{01D5C586-CE7E-4DFC-B564-FB54866B4A50}"/>
    <dgm:cxn modelId="{5054229B-DB01-442B-985A-05B5FA85EC6B}" type="presOf" srcId="{EBB1219D-CD33-4611-969D-138BDF8E0406}" destId="{CBF2A8FB-EA00-49C2-AE38-E53DE3CCB33D}" srcOrd="0" destOrd="0" presId="urn:microsoft.com/office/officeart/2005/8/layout/vList5"/>
    <dgm:cxn modelId="{3979E5F9-9A49-4D46-B049-FB8C2C5A00B4}" srcId="{E4780385-8347-4D32-8452-EF4251FF35EA}" destId="{F32AC63F-0960-4194-B9B2-854D6CDA335B}" srcOrd="0" destOrd="0" parTransId="{77A28C0D-348A-4365-9868-00964DC7AFE2}" sibTransId="{F99C5D6B-D250-4D92-9C21-33B7411F0D86}"/>
    <dgm:cxn modelId="{50D3AE47-C18D-4C34-BCA1-A52F1D0FC06F}" type="presParOf" srcId="{3F3AA6D5-FD91-40D7-BCD6-BBEA393AFB4D}" destId="{88038081-CB59-4366-8FD7-4EF38EF64E6F}" srcOrd="0" destOrd="0" presId="urn:microsoft.com/office/officeart/2005/8/layout/vList5"/>
    <dgm:cxn modelId="{1E1C35E1-4AE6-46B1-85F7-9FD944440D56}" type="presParOf" srcId="{88038081-CB59-4366-8FD7-4EF38EF64E6F}" destId="{005131A1-B768-46AC-B035-3E7D00B44562}" srcOrd="0" destOrd="0" presId="urn:microsoft.com/office/officeart/2005/8/layout/vList5"/>
    <dgm:cxn modelId="{33E7523B-2A87-40D6-9B74-1960DAECEA96}" type="presParOf" srcId="{88038081-CB59-4366-8FD7-4EF38EF64E6F}" destId="{CBF2A8FB-EA00-49C2-AE38-E53DE3CCB33D}" srcOrd="1" destOrd="0" presId="urn:microsoft.com/office/officeart/2005/8/layout/vList5"/>
    <dgm:cxn modelId="{1C3F4EA3-A90D-43F5-A8A7-3329C19C37F9}" type="presParOf" srcId="{3F3AA6D5-FD91-40D7-BCD6-BBEA393AFB4D}" destId="{AA564D78-35A6-44CA-938E-87427F7D6C3B}" srcOrd="1" destOrd="0" presId="urn:microsoft.com/office/officeart/2005/8/layout/vList5"/>
    <dgm:cxn modelId="{A8E7D250-B507-43F9-8C26-0F1EE5C6C7A2}" type="presParOf" srcId="{3F3AA6D5-FD91-40D7-BCD6-BBEA393AFB4D}" destId="{1AD47802-FCE4-4FD7-958C-FF27FAF925B1}" srcOrd="2" destOrd="0" presId="urn:microsoft.com/office/officeart/2005/8/layout/vList5"/>
    <dgm:cxn modelId="{1EE8F129-6313-436A-96DA-92E50CD66C8D}" type="presParOf" srcId="{1AD47802-FCE4-4FD7-958C-FF27FAF925B1}" destId="{A54A7EE0-C420-485C-AF52-CFC503AD32F1}" srcOrd="0" destOrd="0" presId="urn:microsoft.com/office/officeart/2005/8/layout/vList5"/>
    <dgm:cxn modelId="{FC4B390F-FF37-403D-A22A-B3A1935221FF}" type="presParOf" srcId="{1AD47802-FCE4-4FD7-958C-FF27FAF925B1}" destId="{603AB562-31C0-4AA8-9AE5-BAB66E9C74E6}" srcOrd="1" destOrd="0" presId="urn:microsoft.com/office/officeart/2005/8/layout/vList5"/>
    <dgm:cxn modelId="{ADFB983B-5A21-407F-AF6E-173E6E1AF274}" type="presParOf" srcId="{3F3AA6D5-FD91-40D7-BCD6-BBEA393AFB4D}" destId="{EE1D0141-7A9D-4CE8-85BB-4C9E35ED997A}" srcOrd="3" destOrd="0" presId="urn:microsoft.com/office/officeart/2005/8/layout/vList5"/>
    <dgm:cxn modelId="{C5F7A4A9-BABB-4084-9D5B-05213BECB6B3}" type="presParOf" srcId="{3F3AA6D5-FD91-40D7-BCD6-BBEA393AFB4D}" destId="{3AD1D759-CE3F-486C-AECA-7B6CEFCCB049}" srcOrd="4" destOrd="0" presId="urn:microsoft.com/office/officeart/2005/8/layout/vList5"/>
    <dgm:cxn modelId="{F30BEAAC-320A-4AC2-A2F5-6DAFE0E783CE}" type="presParOf" srcId="{3AD1D759-CE3F-486C-AECA-7B6CEFCCB049}" destId="{7C6557A7-9E70-4D3C-A682-65D72AE297B3}" srcOrd="0" destOrd="0" presId="urn:microsoft.com/office/officeart/2005/8/layout/vList5"/>
    <dgm:cxn modelId="{94C5868E-CEB8-4F17-999B-69C9EAB3EAFC}" type="presParOf" srcId="{3AD1D759-CE3F-486C-AECA-7B6CEFCCB049}" destId="{C943E653-B8FD-4723-9872-2B0533EE4F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FBB76F-2A1F-4C93-8FC8-D303AED92983}" type="doc">
      <dgm:prSet loTypeId="urn:microsoft.com/office/officeart/2005/8/layout/vList3#1" loCatId="list" qsTypeId="urn:microsoft.com/office/officeart/2005/8/quickstyle/simple1" qsCatId="simple" csTypeId="urn:microsoft.com/office/officeart/2005/8/colors/accent3_1" csCatId="accent3" phldr="1"/>
      <dgm:spPr/>
    </dgm:pt>
    <dgm:pt modelId="{3CD467A8-EFEF-4D0C-8828-20D4F2BF496C}">
      <dgm:prSet phldrT="[Текст]" custT="1"/>
      <dgm:spPr/>
      <dgm:t>
        <a:bodyPr/>
        <a:lstStyle/>
        <a:p>
          <a:r>
            <a:rPr lang="ru-RU" sz="2800" dirty="0" smtClean="0"/>
            <a:t>Урок успеха</a:t>
          </a:r>
          <a:endParaRPr lang="ru-RU" sz="2800" dirty="0"/>
        </a:p>
      </dgm:t>
    </dgm:pt>
    <dgm:pt modelId="{71047599-27D9-4912-9FB2-48454E555769}" type="parTrans" cxnId="{F44D8A4C-A16E-47DD-8BA8-35E1A9611FFA}">
      <dgm:prSet/>
      <dgm:spPr/>
      <dgm:t>
        <a:bodyPr/>
        <a:lstStyle/>
        <a:p>
          <a:endParaRPr lang="ru-RU"/>
        </a:p>
      </dgm:t>
    </dgm:pt>
    <dgm:pt modelId="{A698453A-0A45-4FB7-84FB-011CD462475A}" type="sibTrans" cxnId="{F44D8A4C-A16E-47DD-8BA8-35E1A9611FFA}">
      <dgm:prSet/>
      <dgm:spPr/>
      <dgm:t>
        <a:bodyPr/>
        <a:lstStyle/>
        <a:p>
          <a:endParaRPr lang="ru-RU"/>
        </a:p>
      </dgm:t>
    </dgm:pt>
    <dgm:pt modelId="{4EFA1434-6536-49B1-9DBE-34DA7EE82E4E}">
      <dgm:prSet phldrT="[Текст]" custT="1"/>
      <dgm:spPr/>
      <dgm:t>
        <a:bodyPr/>
        <a:lstStyle/>
        <a:p>
          <a:r>
            <a:rPr lang="ru-RU" sz="2800" dirty="0" smtClean="0"/>
            <a:t>Форум практик</a:t>
          </a:r>
          <a:endParaRPr lang="ru-RU" sz="2800" dirty="0"/>
        </a:p>
      </dgm:t>
    </dgm:pt>
    <dgm:pt modelId="{E2A1514A-C12D-4680-9234-E8BAA92B3B60}" type="parTrans" cxnId="{284632B1-3D65-4DAA-8FD7-A635DEFD9C51}">
      <dgm:prSet/>
      <dgm:spPr/>
      <dgm:t>
        <a:bodyPr/>
        <a:lstStyle/>
        <a:p>
          <a:endParaRPr lang="ru-RU"/>
        </a:p>
      </dgm:t>
    </dgm:pt>
    <dgm:pt modelId="{B76E3B5B-BA4F-44AF-9B39-03E01D91F3A2}" type="sibTrans" cxnId="{284632B1-3D65-4DAA-8FD7-A635DEFD9C51}">
      <dgm:prSet/>
      <dgm:spPr/>
      <dgm:t>
        <a:bodyPr/>
        <a:lstStyle/>
        <a:p>
          <a:endParaRPr lang="ru-RU"/>
        </a:p>
      </dgm:t>
    </dgm:pt>
    <dgm:pt modelId="{66532182-FA63-4956-B1B4-A38942D26E38}">
      <dgm:prSet phldrT="[Текст]" custT="1"/>
      <dgm:spPr/>
      <dgm:t>
        <a:bodyPr/>
        <a:lstStyle/>
        <a:p>
          <a:r>
            <a:rPr lang="ru-RU" sz="2800" dirty="0" smtClean="0"/>
            <a:t>Фестиваль педагогических отрядов</a:t>
          </a:r>
          <a:endParaRPr lang="ru-RU" sz="2800" dirty="0"/>
        </a:p>
      </dgm:t>
    </dgm:pt>
    <dgm:pt modelId="{589626EF-0984-4761-97C6-84DD3580636D}" type="parTrans" cxnId="{2B72C768-971F-4220-A0BD-BB59103D9A1F}">
      <dgm:prSet/>
      <dgm:spPr/>
      <dgm:t>
        <a:bodyPr/>
        <a:lstStyle/>
        <a:p>
          <a:endParaRPr lang="ru-RU"/>
        </a:p>
      </dgm:t>
    </dgm:pt>
    <dgm:pt modelId="{7D2F4A8D-D28F-43A6-8DB5-63ED927C94A8}" type="sibTrans" cxnId="{2B72C768-971F-4220-A0BD-BB59103D9A1F}">
      <dgm:prSet/>
      <dgm:spPr/>
      <dgm:t>
        <a:bodyPr/>
        <a:lstStyle/>
        <a:p>
          <a:endParaRPr lang="ru-RU"/>
        </a:p>
      </dgm:t>
    </dgm:pt>
    <dgm:pt modelId="{46FD5DEB-C16E-41D5-A597-E47F89EE6DFF}">
      <dgm:prSet phldrT="[Текст]" custT="1"/>
      <dgm:spPr/>
      <dgm:t>
        <a:bodyPr/>
        <a:lstStyle/>
        <a:p>
          <a:r>
            <a:rPr lang="ru-RU" sz="2800" dirty="0" smtClean="0">
              <a:latin typeface="+mn-lt"/>
            </a:rPr>
            <a:t>Чемпионат</a:t>
          </a:r>
          <a:r>
            <a:rPr lang="ru-RU" sz="2800" dirty="0" smtClean="0">
              <a:latin typeface="Corbel (Основной текст)"/>
            </a:rPr>
            <a:t> </a:t>
          </a:r>
          <a:r>
            <a:rPr lang="en-US" sz="2800" dirty="0" err="1" smtClean="0">
              <a:latin typeface="Corbel (Основной текст)"/>
            </a:rPr>
            <a:t>WorldSkills</a:t>
          </a:r>
          <a:endParaRPr lang="ru-RU" sz="2800" dirty="0">
            <a:latin typeface="Corbel (Основной текст)"/>
          </a:endParaRPr>
        </a:p>
      </dgm:t>
    </dgm:pt>
    <dgm:pt modelId="{7BC3AA83-1A26-4B55-BD6E-B38F00A893BF}" type="parTrans" cxnId="{D1AF2C20-CE0A-4C3A-B366-8B1571FD1011}">
      <dgm:prSet/>
      <dgm:spPr/>
      <dgm:t>
        <a:bodyPr/>
        <a:lstStyle/>
        <a:p>
          <a:endParaRPr lang="ru-RU"/>
        </a:p>
      </dgm:t>
    </dgm:pt>
    <dgm:pt modelId="{64E346A7-D5BC-4A2F-A09E-A8755EF0B2C3}" type="sibTrans" cxnId="{D1AF2C20-CE0A-4C3A-B366-8B1571FD1011}">
      <dgm:prSet/>
      <dgm:spPr/>
      <dgm:t>
        <a:bodyPr/>
        <a:lstStyle/>
        <a:p>
          <a:endParaRPr lang="ru-RU"/>
        </a:p>
      </dgm:t>
    </dgm:pt>
    <dgm:pt modelId="{8D6A8BBE-82FC-4997-821D-0178102C78B8}">
      <dgm:prSet phldrT="[Текст]" custT="1"/>
      <dgm:spPr/>
      <dgm:t>
        <a:bodyPr/>
        <a:lstStyle/>
        <a:p>
          <a:r>
            <a:rPr lang="ru-RU" sz="2800" dirty="0" smtClean="0"/>
            <a:t>Педагогический марафон с клубом «Учитель года»</a:t>
          </a:r>
          <a:endParaRPr lang="ru-RU" sz="2800" dirty="0"/>
        </a:p>
      </dgm:t>
    </dgm:pt>
    <dgm:pt modelId="{CAC0F28C-BACD-425C-89FB-365CD1BBA1AE}" type="parTrans" cxnId="{12A20957-5D46-42BD-B10D-A97DB1F2798D}">
      <dgm:prSet/>
      <dgm:spPr/>
      <dgm:t>
        <a:bodyPr/>
        <a:lstStyle/>
        <a:p>
          <a:endParaRPr lang="ru-RU"/>
        </a:p>
      </dgm:t>
    </dgm:pt>
    <dgm:pt modelId="{FDD2F487-5660-45E5-BCDD-78C9E36BF1EA}" type="sibTrans" cxnId="{12A20957-5D46-42BD-B10D-A97DB1F2798D}">
      <dgm:prSet/>
      <dgm:spPr/>
      <dgm:t>
        <a:bodyPr/>
        <a:lstStyle/>
        <a:p>
          <a:endParaRPr lang="ru-RU"/>
        </a:p>
      </dgm:t>
    </dgm:pt>
    <dgm:pt modelId="{47D207D9-9848-4199-AEE9-C8DBF96BE671}">
      <dgm:prSet phldrT="[Текст]" custT="1"/>
      <dgm:spPr/>
      <dgm:t>
        <a:bodyPr/>
        <a:lstStyle/>
        <a:p>
          <a:r>
            <a:rPr lang="ru-RU" sz="2800" dirty="0" smtClean="0"/>
            <a:t>Региональный конкурс «Педагогический дебют»</a:t>
          </a:r>
          <a:endParaRPr lang="ru-RU" sz="2800" dirty="0"/>
        </a:p>
      </dgm:t>
    </dgm:pt>
    <dgm:pt modelId="{0D593CD9-C01B-498D-AC8A-707E45C45D06}" type="parTrans" cxnId="{CDEE01F8-2861-433D-9FE8-23957DFC2024}">
      <dgm:prSet/>
      <dgm:spPr/>
      <dgm:t>
        <a:bodyPr/>
        <a:lstStyle/>
        <a:p>
          <a:endParaRPr lang="ru-RU"/>
        </a:p>
      </dgm:t>
    </dgm:pt>
    <dgm:pt modelId="{FD10B472-FAB0-4D8B-962E-79A07AFAA098}" type="sibTrans" cxnId="{CDEE01F8-2861-433D-9FE8-23957DFC2024}">
      <dgm:prSet/>
      <dgm:spPr/>
      <dgm:t>
        <a:bodyPr/>
        <a:lstStyle/>
        <a:p>
          <a:endParaRPr lang="ru-RU"/>
        </a:p>
      </dgm:t>
    </dgm:pt>
    <dgm:pt modelId="{3AC62166-D6E6-4D18-B660-0DF829E681D0}" type="pres">
      <dgm:prSet presAssocID="{23FBB76F-2A1F-4C93-8FC8-D303AED92983}" presName="linearFlow" presStyleCnt="0">
        <dgm:presLayoutVars>
          <dgm:dir/>
          <dgm:resizeHandles val="exact"/>
        </dgm:presLayoutVars>
      </dgm:prSet>
      <dgm:spPr/>
    </dgm:pt>
    <dgm:pt modelId="{ADA61FBA-772D-47E5-83BA-7080127617E5}" type="pres">
      <dgm:prSet presAssocID="{3CD467A8-EFEF-4D0C-8828-20D4F2BF496C}" presName="composite" presStyleCnt="0"/>
      <dgm:spPr/>
    </dgm:pt>
    <dgm:pt modelId="{A41ADD17-CC3F-4F99-B459-062086955E1D}" type="pres">
      <dgm:prSet presAssocID="{3CD467A8-EFEF-4D0C-8828-20D4F2BF496C}" presName="imgShp" presStyleLbl="fgImgPlace1" presStyleIdx="0" presStyleCnt="6"/>
      <dgm:spPr/>
    </dgm:pt>
    <dgm:pt modelId="{F0A03122-014F-4262-826D-8769A436E73A}" type="pres">
      <dgm:prSet presAssocID="{3CD467A8-EFEF-4D0C-8828-20D4F2BF496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B44F5-C339-4672-A415-709C93DF1105}" type="pres">
      <dgm:prSet presAssocID="{A698453A-0A45-4FB7-84FB-011CD462475A}" presName="spacing" presStyleCnt="0"/>
      <dgm:spPr/>
    </dgm:pt>
    <dgm:pt modelId="{722EF5A9-DF6C-4795-87FD-C34B0012CE71}" type="pres">
      <dgm:prSet presAssocID="{4EFA1434-6536-49B1-9DBE-34DA7EE82E4E}" presName="composite" presStyleCnt="0"/>
      <dgm:spPr/>
    </dgm:pt>
    <dgm:pt modelId="{6DD096E9-65D6-47CA-A921-54F04FE1C565}" type="pres">
      <dgm:prSet presAssocID="{4EFA1434-6536-49B1-9DBE-34DA7EE82E4E}" presName="imgShp" presStyleLbl="fgImgPlace1" presStyleIdx="1" presStyleCnt="6"/>
      <dgm:spPr/>
    </dgm:pt>
    <dgm:pt modelId="{33776A4E-8ECE-4FEF-96F9-0C3EBCA8FC4E}" type="pres">
      <dgm:prSet presAssocID="{4EFA1434-6536-49B1-9DBE-34DA7EE82E4E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DEF9C-F731-4F42-93BE-58DB24C15072}" type="pres">
      <dgm:prSet presAssocID="{B76E3B5B-BA4F-44AF-9B39-03E01D91F3A2}" presName="spacing" presStyleCnt="0"/>
      <dgm:spPr/>
    </dgm:pt>
    <dgm:pt modelId="{BBE65A28-332A-41E1-9B72-73B836359C04}" type="pres">
      <dgm:prSet presAssocID="{66532182-FA63-4956-B1B4-A38942D26E38}" presName="composite" presStyleCnt="0"/>
      <dgm:spPr/>
    </dgm:pt>
    <dgm:pt modelId="{286BB23C-706C-448C-9567-689793DCB424}" type="pres">
      <dgm:prSet presAssocID="{66532182-FA63-4956-B1B4-A38942D26E38}" presName="imgShp" presStyleLbl="fgImgPlace1" presStyleIdx="2" presStyleCnt="6"/>
      <dgm:spPr/>
    </dgm:pt>
    <dgm:pt modelId="{098F3DA6-9CE7-4600-B1AC-AE9085BDB90B}" type="pres">
      <dgm:prSet presAssocID="{66532182-FA63-4956-B1B4-A38942D26E3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02E30-FF39-4C28-AB4F-42AF77F915C7}" type="pres">
      <dgm:prSet presAssocID="{7D2F4A8D-D28F-43A6-8DB5-63ED927C94A8}" presName="spacing" presStyleCnt="0"/>
      <dgm:spPr/>
    </dgm:pt>
    <dgm:pt modelId="{F9327144-B622-4B56-A640-D42E1DAA9D0D}" type="pres">
      <dgm:prSet presAssocID="{46FD5DEB-C16E-41D5-A597-E47F89EE6DFF}" presName="composite" presStyleCnt="0"/>
      <dgm:spPr/>
    </dgm:pt>
    <dgm:pt modelId="{E8FDEC94-AD04-4CF5-A5AB-444094F2E307}" type="pres">
      <dgm:prSet presAssocID="{46FD5DEB-C16E-41D5-A597-E47F89EE6DFF}" presName="imgShp" presStyleLbl="fgImgPlace1" presStyleIdx="3" presStyleCnt="6"/>
      <dgm:spPr/>
    </dgm:pt>
    <dgm:pt modelId="{A0C0B820-3EBD-403B-9788-C0292A4DCE5B}" type="pres">
      <dgm:prSet presAssocID="{46FD5DEB-C16E-41D5-A597-E47F89EE6DFF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0A90C-CD98-4CA8-AC09-6F5A36DC9F14}" type="pres">
      <dgm:prSet presAssocID="{64E346A7-D5BC-4A2F-A09E-A8755EF0B2C3}" presName="spacing" presStyleCnt="0"/>
      <dgm:spPr/>
    </dgm:pt>
    <dgm:pt modelId="{76D7B8BE-B016-4260-A41D-621129F037DF}" type="pres">
      <dgm:prSet presAssocID="{8D6A8BBE-82FC-4997-821D-0178102C78B8}" presName="composite" presStyleCnt="0"/>
      <dgm:spPr/>
    </dgm:pt>
    <dgm:pt modelId="{1948FEEC-EDF0-440F-A6E3-0AC14609E2E2}" type="pres">
      <dgm:prSet presAssocID="{8D6A8BBE-82FC-4997-821D-0178102C78B8}" presName="imgShp" presStyleLbl="fgImgPlace1" presStyleIdx="4" presStyleCnt="6"/>
      <dgm:spPr/>
    </dgm:pt>
    <dgm:pt modelId="{D7BE0EDF-9C92-4554-9D38-35F44AE737A6}" type="pres">
      <dgm:prSet presAssocID="{8D6A8BBE-82FC-4997-821D-0178102C78B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B256F-FC45-4878-BD2C-5C0EFC050351}" type="pres">
      <dgm:prSet presAssocID="{FDD2F487-5660-45E5-BCDD-78C9E36BF1EA}" presName="spacing" presStyleCnt="0"/>
      <dgm:spPr/>
    </dgm:pt>
    <dgm:pt modelId="{5911413F-4F38-43C5-ABD6-E06326FA1DA9}" type="pres">
      <dgm:prSet presAssocID="{47D207D9-9848-4199-AEE9-C8DBF96BE671}" presName="composite" presStyleCnt="0"/>
      <dgm:spPr/>
    </dgm:pt>
    <dgm:pt modelId="{5AA21DDD-CAA0-4F7F-97F4-5AA31A02B77F}" type="pres">
      <dgm:prSet presAssocID="{47D207D9-9848-4199-AEE9-C8DBF96BE671}" presName="imgShp" presStyleLbl="fgImgPlace1" presStyleIdx="5" presStyleCnt="6"/>
      <dgm:spPr/>
    </dgm:pt>
    <dgm:pt modelId="{3DA27EE1-BE74-4C24-8340-07B335282940}" type="pres">
      <dgm:prSet presAssocID="{47D207D9-9848-4199-AEE9-C8DBF96BE67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0CC3F-2B38-4A4C-B927-5E601498156B}" type="presOf" srcId="{8D6A8BBE-82FC-4997-821D-0178102C78B8}" destId="{D7BE0EDF-9C92-4554-9D38-35F44AE737A6}" srcOrd="0" destOrd="0" presId="urn:microsoft.com/office/officeart/2005/8/layout/vList3#1"/>
    <dgm:cxn modelId="{D774CFF2-F12C-414F-8B7A-1976ED15A418}" type="presOf" srcId="{3CD467A8-EFEF-4D0C-8828-20D4F2BF496C}" destId="{F0A03122-014F-4262-826D-8769A436E73A}" srcOrd="0" destOrd="0" presId="urn:microsoft.com/office/officeart/2005/8/layout/vList3#1"/>
    <dgm:cxn modelId="{D9E943F5-B6A3-4826-B373-060E17A82EDF}" type="presOf" srcId="{46FD5DEB-C16E-41D5-A597-E47F89EE6DFF}" destId="{A0C0B820-3EBD-403B-9788-C0292A4DCE5B}" srcOrd="0" destOrd="0" presId="urn:microsoft.com/office/officeart/2005/8/layout/vList3#1"/>
    <dgm:cxn modelId="{86A5ABF3-0D54-4B38-8DFA-38E285D2FA12}" type="presOf" srcId="{23FBB76F-2A1F-4C93-8FC8-D303AED92983}" destId="{3AC62166-D6E6-4D18-B660-0DF829E681D0}" srcOrd="0" destOrd="0" presId="urn:microsoft.com/office/officeart/2005/8/layout/vList3#1"/>
    <dgm:cxn modelId="{12A20957-5D46-42BD-B10D-A97DB1F2798D}" srcId="{23FBB76F-2A1F-4C93-8FC8-D303AED92983}" destId="{8D6A8BBE-82FC-4997-821D-0178102C78B8}" srcOrd="4" destOrd="0" parTransId="{CAC0F28C-BACD-425C-89FB-365CD1BBA1AE}" sibTransId="{FDD2F487-5660-45E5-BCDD-78C9E36BF1EA}"/>
    <dgm:cxn modelId="{62FB534C-876A-4ED5-912A-CB1C88C2F26D}" type="presOf" srcId="{66532182-FA63-4956-B1B4-A38942D26E38}" destId="{098F3DA6-9CE7-4600-B1AC-AE9085BDB90B}" srcOrd="0" destOrd="0" presId="urn:microsoft.com/office/officeart/2005/8/layout/vList3#1"/>
    <dgm:cxn modelId="{F44D8A4C-A16E-47DD-8BA8-35E1A9611FFA}" srcId="{23FBB76F-2A1F-4C93-8FC8-D303AED92983}" destId="{3CD467A8-EFEF-4D0C-8828-20D4F2BF496C}" srcOrd="0" destOrd="0" parTransId="{71047599-27D9-4912-9FB2-48454E555769}" sibTransId="{A698453A-0A45-4FB7-84FB-011CD462475A}"/>
    <dgm:cxn modelId="{9B597B58-F2AF-4DC4-98C8-E6F1DF1AD833}" type="presOf" srcId="{4EFA1434-6536-49B1-9DBE-34DA7EE82E4E}" destId="{33776A4E-8ECE-4FEF-96F9-0C3EBCA8FC4E}" srcOrd="0" destOrd="0" presId="urn:microsoft.com/office/officeart/2005/8/layout/vList3#1"/>
    <dgm:cxn modelId="{CDEE01F8-2861-433D-9FE8-23957DFC2024}" srcId="{23FBB76F-2A1F-4C93-8FC8-D303AED92983}" destId="{47D207D9-9848-4199-AEE9-C8DBF96BE671}" srcOrd="5" destOrd="0" parTransId="{0D593CD9-C01B-498D-AC8A-707E45C45D06}" sibTransId="{FD10B472-FAB0-4D8B-962E-79A07AFAA098}"/>
    <dgm:cxn modelId="{23BA9AA1-B3A6-44FA-8788-324E20A82380}" type="presOf" srcId="{47D207D9-9848-4199-AEE9-C8DBF96BE671}" destId="{3DA27EE1-BE74-4C24-8340-07B335282940}" srcOrd="0" destOrd="0" presId="urn:microsoft.com/office/officeart/2005/8/layout/vList3#1"/>
    <dgm:cxn modelId="{284632B1-3D65-4DAA-8FD7-A635DEFD9C51}" srcId="{23FBB76F-2A1F-4C93-8FC8-D303AED92983}" destId="{4EFA1434-6536-49B1-9DBE-34DA7EE82E4E}" srcOrd="1" destOrd="0" parTransId="{E2A1514A-C12D-4680-9234-E8BAA92B3B60}" sibTransId="{B76E3B5B-BA4F-44AF-9B39-03E01D91F3A2}"/>
    <dgm:cxn modelId="{2B72C768-971F-4220-A0BD-BB59103D9A1F}" srcId="{23FBB76F-2A1F-4C93-8FC8-D303AED92983}" destId="{66532182-FA63-4956-B1B4-A38942D26E38}" srcOrd="2" destOrd="0" parTransId="{589626EF-0984-4761-97C6-84DD3580636D}" sibTransId="{7D2F4A8D-D28F-43A6-8DB5-63ED927C94A8}"/>
    <dgm:cxn modelId="{D1AF2C20-CE0A-4C3A-B366-8B1571FD1011}" srcId="{23FBB76F-2A1F-4C93-8FC8-D303AED92983}" destId="{46FD5DEB-C16E-41D5-A597-E47F89EE6DFF}" srcOrd="3" destOrd="0" parTransId="{7BC3AA83-1A26-4B55-BD6E-B38F00A893BF}" sibTransId="{64E346A7-D5BC-4A2F-A09E-A8755EF0B2C3}"/>
    <dgm:cxn modelId="{403AAE37-6AA7-4D74-99E1-2A02E937E1D9}" type="presParOf" srcId="{3AC62166-D6E6-4D18-B660-0DF829E681D0}" destId="{ADA61FBA-772D-47E5-83BA-7080127617E5}" srcOrd="0" destOrd="0" presId="urn:microsoft.com/office/officeart/2005/8/layout/vList3#1"/>
    <dgm:cxn modelId="{9F9685DA-07FB-463E-8399-AE62CD44EED0}" type="presParOf" srcId="{ADA61FBA-772D-47E5-83BA-7080127617E5}" destId="{A41ADD17-CC3F-4F99-B459-062086955E1D}" srcOrd="0" destOrd="0" presId="urn:microsoft.com/office/officeart/2005/8/layout/vList3#1"/>
    <dgm:cxn modelId="{017503B1-7692-4AE0-A3E0-38F90C88CEB2}" type="presParOf" srcId="{ADA61FBA-772D-47E5-83BA-7080127617E5}" destId="{F0A03122-014F-4262-826D-8769A436E73A}" srcOrd="1" destOrd="0" presId="urn:microsoft.com/office/officeart/2005/8/layout/vList3#1"/>
    <dgm:cxn modelId="{8FF0AE23-5BC5-4B27-AB1D-FACF20F1C911}" type="presParOf" srcId="{3AC62166-D6E6-4D18-B660-0DF829E681D0}" destId="{6A8B44F5-C339-4672-A415-709C93DF1105}" srcOrd="1" destOrd="0" presId="urn:microsoft.com/office/officeart/2005/8/layout/vList3#1"/>
    <dgm:cxn modelId="{65239C3B-8EB3-4BF6-BF68-87FD0F19C775}" type="presParOf" srcId="{3AC62166-D6E6-4D18-B660-0DF829E681D0}" destId="{722EF5A9-DF6C-4795-87FD-C34B0012CE71}" srcOrd="2" destOrd="0" presId="urn:microsoft.com/office/officeart/2005/8/layout/vList3#1"/>
    <dgm:cxn modelId="{F8075C83-B266-4F51-9722-2BF1A1D6AF14}" type="presParOf" srcId="{722EF5A9-DF6C-4795-87FD-C34B0012CE71}" destId="{6DD096E9-65D6-47CA-A921-54F04FE1C565}" srcOrd="0" destOrd="0" presId="urn:microsoft.com/office/officeart/2005/8/layout/vList3#1"/>
    <dgm:cxn modelId="{6A2743B9-8041-4793-B407-938EE0D3B5DB}" type="presParOf" srcId="{722EF5A9-DF6C-4795-87FD-C34B0012CE71}" destId="{33776A4E-8ECE-4FEF-96F9-0C3EBCA8FC4E}" srcOrd="1" destOrd="0" presId="urn:microsoft.com/office/officeart/2005/8/layout/vList3#1"/>
    <dgm:cxn modelId="{8537406D-B1A9-49BC-893A-7F1ABF3BA9D7}" type="presParOf" srcId="{3AC62166-D6E6-4D18-B660-0DF829E681D0}" destId="{A3EDEF9C-F731-4F42-93BE-58DB24C15072}" srcOrd="3" destOrd="0" presId="urn:microsoft.com/office/officeart/2005/8/layout/vList3#1"/>
    <dgm:cxn modelId="{942C0056-42FA-4C45-B192-4EE4F6D03F37}" type="presParOf" srcId="{3AC62166-D6E6-4D18-B660-0DF829E681D0}" destId="{BBE65A28-332A-41E1-9B72-73B836359C04}" srcOrd="4" destOrd="0" presId="urn:microsoft.com/office/officeart/2005/8/layout/vList3#1"/>
    <dgm:cxn modelId="{088EAC67-2B2B-4AEC-BE5A-33B4D1364D9D}" type="presParOf" srcId="{BBE65A28-332A-41E1-9B72-73B836359C04}" destId="{286BB23C-706C-448C-9567-689793DCB424}" srcOrd="0" destOrd="0" presId="urn:microsoft.com/office/officeart/2005/8/layout/vList3#1"/>
    <dgm:cxn modelId="{B4061F3E-AEE6-4692-AA46-6D60D708E2A2}" type="presParOf" srcId="{BBE65A28-332A-41E1-9B72-73B836359C04}" destId="{098F3DA6-9CE7-4600-B1AC-AE9085BDB90B}" srcOrd="1" destOrd="0" presId="urn:microsoft.com/office/officeart/2005/8/layout/vList3#1"/>
    <dgm:cxn modelId="{9BE2F0C9-4940-4923-BE56-053E50AD1428}" type="presParOf" srcId="{3AC62166-D6E6-4D18-B660-0DF829E681D0}" destId="{38C02E30-FF39-4C28-AB4F-42AF77F915C7}" srcOrd="5" destOrd="0" presId="urn:microsoft.com/office/officeart/2005/8/layout/vList3#1"/>
    <dgm:cxn modelId="{317AFEA0-EA64-4DF9-A266-29B43FD5DE6B}" type="presParOf" srcId="{3AC62166-D6E6-4D18-B660-0DF829E681D0}" destId="{F9327144-B622-4B56-A640-D42E1DAA9D0D}" srcOrd="6" destOrd="0" presId="urn:microsoft.com/office/officeart/2005/8/layout/vList3#1"/>
    <dgm:cxn modelId="{6B53DA94-6FFF-48DB-BA0E-C4D95BEDF818}" type="presParOf" srcId="{F9327144-B622-4B56-A640-D42E1DAA9D0D}" destId="{E8FDEC94-AD04-4CF5-A5AB-444094F2E307}" srcOrd="0" destOrd="0" presId="urn:microsoft.com/office/officeart/2005/8/layout/vList3#1"/>
    <dgm:cxn modelId="{06D2A8B0-4794-4DD0-A226-694262707185}" type="presParOf" srcId="{F9327144-B622-4B56-A640-D42E1DAA9D0D}" destId="{A0C0B820-3EBD-403B-9788-C0292A4DCE5B}" srcOrd="1" destOrd="0" presId="urn:microsoft.com/office/officeart/2005/8/layout/vList3#1"/>
    <dgm:cxn modelId="{BFA3283C-4ED8-47C8-88E5-A498B7F2FD70}" type="presParOf" srcId="{3AC62166-D6E6-4D18-B660-0DF829E681D0}" destId="{DE60A90C-CD98-4CA8-AC09-6F5A36DC9F14}" srcOrd="7" destOrd="0" presId="urn:microsoft.com/office/officeart/2005/8/layout/vList3#1"/>
    <dgm:cxn modelId="{099B26E2-A838-49A7-9014-5AD1522B8634}" type="presParOf" srcId="{3AC62166-D6E6-4D18-B660-0DF829E681D0}" destId="{76D7B8BE-B016-4260-A41D-621129F037DF}" srcOrd="8" destOrd="0" presId="urn:microsoft.com/office/officeart/2005/8/layout/vList3#1"/>
    <dgm:cxn modelId="{3105952A-C605-4479-B761-E414818EFC26}" type="presParOf" srcId="{76D7B8BE-B016-4260-A41D-621129F037DF}" destId="{1948FEEC-EDF0-440F-A6E3-0AC14609E2E2}" srcOrd="0" destOrd="0" presId="urn:microsoft.com/office/officeart/2005/8/layout/vList3#1"/>
    <dgm:cxn modelId="{DE43745B-0E93-4BAD-A722-AD974EB917AE}" type="presParOf" srcId="{76D7B8BE-B016-4260-A41D-621129F037DF}" destId="{D7BE0EDF-9C92-4554-9D38-35F44AE737A6}" srcOrd="1" destOrd="0" presId="urn:microsoft.com/office/officeart/2005/8/layout/vList3#1"/>
    <dgm:cxn modelId="{83B24DE2-0F3B-4F6C-B3B9-20FE915DD33C}" type="presParOf" srcId="{3AC62166-D6E6-4D18-B660-0DF829E681D0}" destId="{7D0B256F-FC45-4878-BD2C-5C0EFC050351}" srcOrd="9" destOrd="0" presId="urn:microsoft.com/office/officeart/2005/8/layout/vList3#1"/>
    <dgm:cxn modelId="{3DC33B4C-5094-4B19-A482-40633602C831}" type="presParOf" srcId="{3AC62166-D6E6-4D18-B660-0DF829E681D0}" destId="{5911413F-4F38-43C5-ABD6-E06326FA1DA9}" srcOrd="10" destOrd="0" presId="urn:microsoft.com/office/officeart/2005/8/layout/vList3#1"/>
    <dgm:cxn modelId="{751A8F97-11C6-4159-92DD-8EA15C523BCC}" type="presParOf" srcId="{5911413F-4F38-43C5-ABD6-E06326FA1DA9}" destId="{5AA21DDD-CAA0-4F7F-97F4-5AA31A02B77F}" srcOrd="0" destOrd="0" presId="urn:microsoft.com/office/officeart/2005/8/layout/vList3#1"/>
    <dgm:cxn modelId="{D2573A97-5A8B-4E4F-AD95-7931F373DED7}" type="presParOf" srcId="{5911413F-4F38-43C5-ABD6-E06326FA1DA9}" destId="{3DA27EE1-BE74-4C24-8340-07B33528294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4E7D67-1DFA-4182-B128-BEC385605A1A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D5C0419-9284-40B0-9394-E9F293279BFD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i="1" dirty="0" smtClean="0"/>
            <a:t> </a:t>
          </a:r>
          <a:r>
            <a:rPr lang="ru-RU" sz="1600" b="1" i="1" dirty="0" smtClean="0"/>
            <a:t>«Торжественное открытие распределенного лицея», 850 чел.</a:t>
          </a:r>
          <a:endParaRPr lang="ru-RU" sz="1400" dirty="0"/>
        </a:p>
      </dgm:t>
    </dgm:pt>
    <dgm:pt modelId="{A4E8DB40-F5A0-4ECD-B011-FA26ECBB6C2B}" type="parTrans" cxnId="{D9AC85EA-C194-42DF-9E84-4849F107B2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4683219A-68BC-4650-A4B7-EC7C7636F4E0}" type="sibTrans" cxnId="{D9AC85EA-C194-42DF-9E84-4849F107B2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3BA430FE-0643-4E7F-BAE8-5066B092F81E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1" dirty="0" smtClean="0"/>
            <a:t>«</a:t>
          </a:r>
          <a:r>
            <a:rPr lang="ru-RU" sz="1400" b="1" i="1" dirty="0" smtClean="0"/>
            <a:t>Выставка малых детских академий», 450 чел.        </a:t>
          </a:r>
          <a:endParaRPr lang="ru-RU" sz="1400" dirty="0"/>
        </a:p>
      </dgm:t>
    </dgm:pt>
    <dgm:pt modelId="{E450A5B5-46FB-46FA-B4C2-8F95969530B9}" type="parTrans" cxnId="{B650844D-31EE-4183-A51A-EF657F935E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C93FE475-46C2-4DFC-9EFA-807907B71B95}" type="sibTrans" cxnId="{B650844D-31EE-4183-A51A-EF657F935E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78A8443B-C0D3-4CAB-871F-8F9676BB270C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1" dirty="0" smtClean="0"/>
            <a:t>«</a:t>
          </a:r>
          <a:r>
            <a:rPr lang="ru-RU" sz="1400" b="1" i="1" dirty="0" smtClean="0"/>
            <a:t>Дней открытых дверей для ССУЗов», 650 чел.</a:t>
          </a:r>
          <a:endParaRPr lang="ru-RU" sz="1400" dirty="0" smtClean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dirty="0"/>
        </a:p>
      </dgm:t>
    </dgm:pt>
    <dgm:pt modelId="{6785CF5F-87D2-40E2-A82C-A6D8470A25AF}" type="parTrans" cxnId="{AB83EA00-6158-4125-9926-8592C5C01B5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F4547155-566F-49FF-BC55-F32965D6F776}" type="sibTrans" cxnId="{AB83EA00-6158-4125-9926-8592C5C01B5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B7272F74-7912-4452-8EA5-FD35C4A4982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1" dirty="0" smtClean="0"/>
            <a:t>«</a:t>
          </a:r>
          <a:r>
            <a:rPr lang="ru-RU" sz="1400" b="1" i="1" dirty="0" smtClean="0"/>
            <a:t>День открытых дверей» в УлГПУ им. И.Н. Ульянова, 800 чел.</a:t>
          </a:r>
          <a:endParaRPr lang="ru-RU" sz="1400" b="1" dirty="0"/>
        </a:p>
      </dgm:t>
    </dgm:pt>
    <dgm:pt modelId="{1A9C2A63-F6CC-4B76-84A4-2461883C6D2A}" type="parTrans" cxnId="{5F0065CA-64E0-4C8C-B447-5F26E5E8705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504F9804-3B45-4A35-9D9D-B4A3174A1B20}" type="sibTrans" cxnId="{5F0065CA-64E0-4C8C-B447-5F26E5E8705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49788CE4-38DC-4080-90E3-9E061C46046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1" dirty="0" smtClean="0"/>
            <a:t>«</a:t>
          </a:r>
          <a:r>
            <a:rPr lang="ru-RU" sz="1400" b="1" i="1" dirty="0" smtClean="0"/>
            <a:t>День открытых дверей»</a:t>
          </a:r>
          <a:endParaRPr lang="ru-RU" sz="1400" dirty="0" smtClean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1" dirty="0" smtClean="0"/>
            <a:t>в Димитровграде,               450 чел.</a:t>
          </a:r>
          <a:endParaRPr lang="ru-RU" sz="1400" dirty="0"/>
        </a:p>
      </dgm:t>
    </dgm:pt>
    <dgm:pt modelId="{E9EE90AE-17BA-446A-8D15-952F668F02CE}" type="parTrans" cxnId="{6BE163E6-C632-40E1-896B-47488265843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1A509A56-38AD-499B-AC46-45E670633FE2}" type="sibTrans" cxnId="{6BE163E6-C632-40E1-896B-47488265843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D27D59E5-C3CE-4565-B5CB-0D49C34C330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i="1" dirty="0" smtClean="0"/>
            <a:t> </a:t>
          </a:r>
          <a:r>
            <a:rPr lang="ru-RU" sz="1600" b="1" i="1" dirty="0" smtClean="0"/>
            <a:t>«Выставка площадок летнего профильного отдыха». </a:t>
          </a:r>
          <a:endParaRPr lang="ru-RU" sz="1600" dirty="0" smtClean="0"/>
        </a:p>
      </dgm:t>
    </dgm:pt>
    <dgm:pt modelId="{84BEB1C1-AAE7-4734-B821-C2EDD900E863}" type="parTrans" cxnId="{7D54950C-F362-420F-8D52-86160A0706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42539EF8-9AAB-465D-9376-42EDF9FB6A43}" type="sibTrans" cxnId="{7D54950C-F362-420F-8D52-86160A0706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C5427871-99F8-4528-A4BA-AC07C1AFEFB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1" dirty="0" smtClean="0"/>
            <a:t>«</a:t>
          </a:r>
          <a:r>
            <a:rPr lang="ru-RU" sz="1400" b="1" i="1" dirty="0" smtClean="0"/>
            <a:t>День открытых дверей УлГПУ им. И.Н. Ульянова», 600 чел.</a:t>
          </a:r>
          <a:endParaRPr lang="ru-RU" sz="1400" dirty="0" smtClean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dirty="0"/>
        </a:p>
      </dgm:t>
    </dgm:pt>
    <dgm:pt modelId="{11B02BA3-BE59-4B79-8121-049FE3EA46FA}" type="parTrans" cxnId="{17408620-2453-4B6E-B37A-4439599194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9FE604E5-EFAF-4BAC-9B7C-E7635A931966}" type="sibTrans" cxnId="{17408620-2453-4B6E-B37A-4439599194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ADBF1515-73A4-4881-A8CB-6D8CD50312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1" dirty="0" smtClean="0"/>
            <a:t> </a:t>
          </a:r>
          <a:r>
            <a:rPr lang="ru-RU" sz="1400" b="1" i="1" dirty="0" smtClean="0"/>
            <a:t>«День магистратуры».</a:t>
          </a:r>
          <a:endParaRPr lang="ru-RU" sz="1400" dirty="0"/>
        </a:p>
      </dgm:t>
    </dgm:pt>
    <dgm:pt modelId="{E6E9504D-832F-49D2-B766-06757F0C48D4}" type="parTrans" cxnId="{507161A0-4175-4A5F-B1BC-13316824C8A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6CA3F0F1-8118-4C2D-B2BF-E978EE2648D3}" type="sibTrans" cxnId="{507161A0-4175-4A5F-B1BC-13316824C8A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/>
        </a:p>
      </dgm:t>
    </dgm:pt>
    <dgm:pt modelId="{C97F4F84-7B2B-4B2D-81F4-C45FD21AF110}" type="pres">
      <dgm:prSet presAssocID="{0F4E7D67-1DFA-4182-B128-BEC385605A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61CA2C-38F3-4EAE-B0E9-4CA6EF467B9D}" type="pres">
      <dgm:prSet presAssocID="{BD5C0419-9284-40B0-9394-E9F293279BF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2662A-C342-4C2E-9CEF-B9D11F5777AA}" type="pres">
      <dgm:prSet presAssocID="{4683219A-68BC-4650-A4B7-EC7C7636F4E0}" presName="sibTrans" presStyleLbl="sibTrans1D1" presStyleIdx="0" presStyleCnt="7"/>
      <dgm:spPr/>
      <dgm:t>
        <a:bodyPr/>
        <a:lstStyle/>
        <a:p>
          <a:endParaRPr lang="ru-RU"/>
        </a:p>
      </dgm:t>
    </dgm:pt>
    <dgm:pt modelId="{97B645D1-ECCC-4705-92A7-7DDA1C3BC851}" type="pres">
      <dgm:prSet presAssocID="{4683219A-68BC-4650-A4B7-EC7C7636F4E0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BC032A26-835A-4B91-BF40-4D6B2B99DCD6}" type="pres">
      <dgm:prSet presAssocID="{3BA430FE-0643-4E7F-BAE8-5066B092F81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58B9E-28AC-4D27-959C-2A9FDBF734C4}" type="pres">
      <dgm:prSet presAssocID="{C93FE475-46C2-4DFC-9EFA-807907B71B95}" presName="sibTrans" presStyleLbl="sibTrans1D1" presStyleIdx="1" presStyleCnt="7"/>
      <dgm:spPr/>
      <dgm:t>
        <a:bodyPr/>
        <a:lstStyle/>
        <a:p>
          <a:endParaRPr lang="ru-RU"/>
        </a:p>
      </dgm:t>
    </dgm:pt>
    <dgm:pt modelId="{AA29A792-EB27-4A70-84E6-85D11C7AC3B8}" type="pres">
      <dgm:prSet presAssocID="{C93FE475-46C2-4DFC-9EFA-807907B71B95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11547760-5FEC-4489-BB8A-98CF5819238A}" type="pres">
      <dgm:prSet presAssocID="{78A8443B-C0D3-4CAB-871F-8F9676BB270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E42FE-B04E-4F6E-9A08-E0415D34BFBA}" type="pres">
      <dgm:prSet presAssocID="{F4547155-566F-49FF-BC55-F32965D6F776}" presName="sibTrans" presStyleLbl="sibTrans1D1" presStyleIdx="2" presStyleCnt="7"/>
      <dgm:spPr/>
      <dgm:t>
        <a:bodyPr/>
        <a:lstStyle/>
        <a:p>
          <a:endParaRPr lang="ru-RU"/>
        </a:p>
      </dgm:t>
    </dgm:pt>
    <dgm:pt modelId="{477EB6ED-47C4-4BFC-9AA0-1F84E6D6525B}" type="pres">
      <dgm:prSet presAssocID="{F4547155-566F-49FF-BC55-F32965D6F776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28CD9FD3-1DB7-4DCB-905E-69A14CB5052A}" type="pres">
      <dgm:prSet presAssocID="{B7272F74-7912-4452-8EA5-FD35C4A4982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33EF6-F99B-45CF-80FF-5E27040578C4}" type="pres">
      <dgm:prSet presAssocID="{504F9804-3B45-4A35-9D9D-B4A3174A1B20}" presName="sibTrans" presStyleLbl="sibTrans1D1" presStyleIdx="3" presStyleCnt="7"/>
      <dgm:spPr/>
      <dgm:t>
        <a:bodyPr/>
        <a:lstStyle/>
        <a:p>
          <a:endParaRPr lang="ru-RU"/>
        </a:p>
      </dgm:t>
    </dgm:pt>
    <dgm:pt modelId="{ACF3D5E0-67EE-44BC-9A6B-D9909AB445D4}" type="pres">
      <dgm:prSet presAssocID="{504F9804-3B45-4A35-9D9D-B4A3174A1B20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F5A2ED7E-BDF6-49FF-B510-C548F1AAC58F}" type="pres">
      <dgm:prSet presAssocID="{49788CE4-38DC-4080-90E3-9E061C46046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4C7E0-B687-4F47-B001-5AFE6DD14BCF}" type="pres">
      <dgm:prSet presAssocID="{1A509A56-38AD-499B-AC46-45E670633FE2}" presName="sibTrans" presStyleLbl="sibTrans1D1" presStyleIdx="4" presStyleCnt="7"/>
      <dgm:spPr/>
      <dgm:t>
        <a:bodyPr/>
        <a:lstStyle/>
        <a:p>
          <a:endParaRPr lang="ru-RU"/>
        </a:p>
      </dgm:t>
    </dgm:pt>
    <dgm:pt modelId="{3AC3E199-8915-4CD2-A037-3E744F054590}" type="pres">
      <dgm:prSet presAssocID="{1A509A56-38AD-499B-AC46-45E670633FE2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074A709D-6C37-4A45-A25B-CB395AE943C3}" type="pres">
      <dgm:prSet presAssocID="{C5427871-99F8-4528-A4BA-AC07C1AFEFB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4A675-229F-47FD-BFE5-2CC61992E12C}" type="pres">
      <dgm:prSet presAssocID="{9FE604E5-EFAF-4BAC-9B7C-E7635A931966}" presName="sibTrans" presStyleLbl="sibTrans1D1" presStyleIdx="5" presStyleCnt="7"/>
      <dgm:spPr/>
      <dgm:t>
        <a:bodyPr/>
        <a:lstStyle/>
        <a:p>
          <a:endParaRPr lang="ru-RU"/>
        </a:p>
      </dgm:t>
    </dgm:pt>
    <dgm:pt modelId="{AC9DCE4F-D1B1-46D9-AC5B-D0D04C2B85BE}" type="pres">
      <dgm:prSet presAssocID="{9FE604E5-EFAF-4BAC-9B7C-E7635A931966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56A45E59-E227-4FAF-A4D9-104040C525F7}" type="pres">
      <dgm:prSet presAssocID="{D27D59E5-C3CE-4565-B5CB-0D49C34C330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894DC-4827-4D25-A9DC-52DD5D52A2DB}" type="pres">
      <dgm:prSet presAssocID="{42539EF8-9AAB-465D-9376-42EDF9FB6A43}" presName="sibTrans" presStyleLbl="sibTrans1D1" presStyleIdx="6" presStyleCnt="7"/>
      <dgm:spPr/>
      <dgm:t>
        <a:bodyPr/>
        <a:lstStyle/>
        <a:p>
          <a:endParaRPr lang="ru-RU"/>
        </a:p>
      </dgm:t>
    </dgm:pt>
    <dgm:pt modelId="{8EC8AE45-574E-4741-A02C-65DCA7AEB2A0}" type="pres">
      <dgm:prSet presAssocID="{42539EF8-9AAB-465D-9376-42EDF9FB6A43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8E7187EC-B7D5-432C-9CD7-41C8B1F2A7F1}" type="pres">
      <dgm:prSet presAssocID="{ADBF1515-73A4-4881-A8CB-6D8CD503124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0065CA-64E0-4C8C-B447-5F26E5E8705E}" srcId="{0F4E7D67-1DFA-4182-B128-BEC385605A1A}" destId="{B7272F74-7912-4452-8EA5-FD35C4A4982B}" srcOrd="3" destOrd="0" parTransId="{1A9C2A63-F6CC-4B76-84A4-2461883C6D2A}" sibTransId="{504F9804-3B45-4A35-9D9D-B4A3174A1B20}"/>
    <dgm:cxn modelId="{140BCAF8-1826-44BC-A1C2-ED5EAA9C03F3}" type="presOf" srcId="{49788CE4-38DC-4080-90E3-9E061C460463}" destId="{F5A2ED7E-BDF6-49FF-B510-C548F1AAC58F}" srcOrd="0" destOrd="0" presId="urn:microsoft.com/office/officeart/2005/8/layout/bProcess3"/>
    <dgm:cxn modelId="{507161A0-4175-4A5F-B1BC-13316824C8A9}" srcId="{0F4E7D67-1DFA-4182-B128-BEC385605A1A}" destId="{ADBF1515-73A4-4881-A8CB-6D8CD5031243}" srcOrd="7" destOrd="0" parTransId="{E6E9504D-832F-49D2-B766-06757F0C48D4}" sibTransId="{6CA3F0F1-8118-4C2D-B2BF-E978EE2648D3}"/>
    <dgm:cxn modelId="{9D7C469A-7E8B-4B4D-8D1C-5A1EE1799134}" type="presOf" srcId="{9FE604E5-EFAF-4BAC-9B7C-E7635A931966}" destId="{AC9DCE4F-D1B1-46D9-AC5B-D0D04C2B85BE}" srcOrd="1" destOrd="0" presId="urn:microsoft.com/office/officeart/2005/8/layout/bProcess3"/>
    <dgm:cxn modelId="{39D178A2-B439-48D0-BE02-38A54F9764D0}" type="presOf" srcId="{9FE604E5-EFAF-4BAC-9B7C-E7635A931966}" destId="{8284A675-229F-47FD-BFE5-2CC61992E12C}" srcOrd="0" destOrd="0" presId="urn:microsoft.com/office/officeart/2005/8/layout/bProcess3"/>
    <dgm:cxn modelId="{4E748F3C-0588-479F-B951-8D65BFDFDB15}" type="presOf" srcId="{42539EF8-9AAB-465D-9376-42EDF9FB6A43}" destId="{A3D894DC-4827-4D25-A9DC-52DD5D52A2DB}" srcOrd="0" destOrd="0" presId="urn:microsoft.com/office/officeart/2005/8/layout/bProcess3"/>
    <dgm:cxn modelId="{CAFEFFE8-59D2-43E8-A00F-D1086F6B6295}" type="presOf" srcId="{C93FE475-46C2-4DFC-9EFA-807907B71B95}" destId="{E0858B9E-28AC-4D27-959C-2A9FDBF734C4}" srcOrd="0" destOrd="0" presId="urn:microsoft.com/office/officeart/2005/8/layout/bProcess3"/>
    <dgm:cxn modelId="{00020BB0-FF92-4066-AA6A-2FA7104CE051}" type="presOf" srcId="{0F4E7D67-1DFA-4182-B128-BEC385605A1A}" destId="{C97F4F84-7B2B-4B2D-81F4-C45FD21AF110}" srcOrd="0" destOrd="0" presId="urn:microsoft.com/office/officeart/2005/8/layout/bProcess3"/>
    <dgm:cxn modelId="{B48C0F86-60B7-4F2E-B939-D97D0580F020}" type="presOf" srcId="{504F9804-3B45-4A35-9D9D-B4A3174A1B20}" destId="{ACF3D5E0-67EE-44BC-9A6B-D9909AB445D4}" srcOrd="1" destOrd="0" presId="urn:microsoft.com/office/officeart/2005/8/layout/bProcess3"/>
    <dgm:cxn modelId="{6BE163E6-C632-40E1-896B-474882658436}" srcId="{0F4E7D67-1DFA-4182-B128-BEC385605A1A}" destId="{49788CE4-38DC-4080-90E3-9E061C460463}" srcOrd="4" destOrd="0" parTransId="{E9EE90AE-17BA-446A-8D15-952F668F02CE}" sibTransId="{1A509A56-38AD-499B-AC46-45E670633FE2}"/>
    <dgm:cxn modelId="{7D54950C-F362-420F-8D52-86160A0706B6}" srcId="{0F4E7D67-1DFA-4182-B128-BEC385605A1A}" destId="{D27D59E5-C3CE-4565-B5CB-0D49C34C330E}" srcOrd="6" destOrd="0" parTransId="{84BEB1C1-AAE7-4734-B821-C2EDD900E863}" sibTransId="{42539EF8-9AAB-465D-9376-42EDF9FB6A43}"/>
    <dgm:cxn modelId="{C2048155-E678-47CA-98AF-D6AD021587D2}" type="presOf" srcId="{4683219A-68BC-4650-A4B7-EC7C7636F4E0}" destId="{97B645D1-ECCC-4705-92A7-7DDA1C3BC851}" srcOrd="1" destOrd="0" presId="urn:microsoft.com/office/officeart/2005/8/layout/bProcess3"/>
    <dgm:cxn modelId="{6DD0BE43-9D0E-44EC-BEE0-5C12567ED428}" type="presOf" srcId="{1A509A56-38AD-499B-AC46-45E670633FE2}" destId="{3AC3E199-8915-4CD2-A037-3E744F054590}" srcOrd="1" destOrd="0" presId="urn:microsoft.com/office/officeart/2005/8/layout/bProcess3"/>
    <dgm:cxn modelId="{B650844D-31EE-4183-A51A-EF657F935EC3}" srcId="{0F4E7D67-1DFA-4182-B128-BEC385605A1A}" destId="{3BA430FE-0643-4E7F-BAE8-5066B092F81E}" srcOrd="1" destOrd="0" parTransId="{E450A5B5-46FB-46FA-B4C2-8F95969530B9}" sibTransId="{C93FE475-46C2-4DFC-9EFA-807907B71B95}"/>
    <dgm:cxn modelId="{09437B42-C32E-4B41-8E3C-DC9EDF4523C8}" type="presOf" srcId="{BD5C0419-9284-40B0-9394-E9F293279BFD}" destId="{8F61CA2C-38F3-4EAE-B0E9-4CA6EF467B9D}" srcOrd="0" destOrd="0" presId="urn:microsoft.com/office/officeart/2005/8/layout/bProcess3"/>
    <dgm:cxn modelId="{66BD223C-9516-4997-9E04-203367FF7AAD}" type="presOf" srcId="{C5427871-99F8-4528-A4BA-AC07C1AFEFB0}" destId="{074A709D-6C37-4A45-A25B-CB395AE943C3}" srcOrd="0" destOrd="0" presId="urn:microsoft.com/office/officeart/2005/8/layout/bProcess3"/>
    <dgm:cxn modelId="{EF2883B7-9CD5-4B89-8D46-6293F6CB7601}" type="presOf" srcId="{42539EF8-9AAB-465D-9376-42EDF9FB6A43}" destId="{8EC8AE45-574E-4741-A02C-65DCA7AEB2A0}" srcOrd="1" destOrd="0" presId="urn:microsoft.com/office/officeart/2005/8/layout/bProcess3"/>
    <dgm:cxn modelId="{9722A1E1-FEF6-4122-950D-588D0596DF04}" type="presOf" srcId="{4683219A-68BC-4650-A4B7-EC7C7636F4E0}" destId="{B1C2662A-C342-4C2E-9CEF-B9D11F5777AA}" srcOrd="0" destOrd="0" presId="urn:microsoft.com/office/officeart/2005/8/layout/bProcess3"/>
    <dgm:cxn modelId="{2DB3C16B-79AF-4A6F-8BCD-F9809191038C}" type="presOf" srcId="{ADBF1515-73A4-4881-A8CB-6D8CD5031243}" destId="{8E7187EC-B7D5-432C-9CD7-41C8B1F2A7F1}" srcOrd="0" destOrd="0" presId="urn:microsoft.com/office/officeart/2005/8/layout/bProcess3"/>
    <dgm:cxn modelId="{17408620-2453-4B6E-B37A-44395991940A}" srcId="{0F4E7D67-1DFA-4182-B128-BEC385605A1A}" destId="{C5427871-99F8-4528-A4BA-AC07C1AFEFB0}" srcOrd="5" destOrd="0" parTransId="{11B02BA3-BE59-4B79-8121-049FE3EA46FA}" sibTransId="{9FE604E5-EFAF-4BAC-9B7C-E7635A931966}"/>
    <dgm:cxn modelId="{C9D41E6C-AB7F-47A8-9D75-4CD5002905F4}" type="presOf" srcId="{3BA430FE-0643-4E7F-BAE8-5066B092F81E}" destId="{BC032A26-835A-4B91-BF40-4D6B2B99DCD6}" srcOrd="0" destOrd="0" presId="urn:microsoft.com/office/officeart/2005/8/layout/bProcess3"/>
    <dgm:cxn modelId="{B4CBF1A4-A52B-48BD-B804-B4A49AD4CC9B}" type="presOf" srcId="{B7272F74-7912-4452-8EA5-FD35C4A4982B}" destId="{28CD9FD3-1DB7-4DCB-905E-69A14CB5052A}" srcOrd="0" destOrd="0" presId="urn:microsoft.com/office/officeart/2005/8/layout/bProcess3"/>
    <dgm:cxn modelId="{2742C15F-0AFC-41B6-BAB1-A8CDBDCC001D}" type="presOf" srcId="{504F9804-3B45-4A35-9D9D-B4A3174A1B20}" destId="{0B133EF6-F99B-45CF-80FF-5E27040578C4}" srcOrd="0" destOrd="0" presId="urn:microsoft.com/office/officeart/2005/8/layout/bProcess3"/>
    <dgm:cxn modelId="{BA260D4B-FB1E-423C-886B-D4BEAFF080FC}" type="presOf" srcId="{1A509A56-38AD-499B-AC46-45E670633FE2}" destId="{0A94C7E0-B687-4F47-B001-5AFE6DD14BCF}" srcOrd="0" destOrd="0" presId="urn:microsoft.com/office/officeart/2005/8/layout/bProcess3"/>
    <dgm:cxn modelId="{5E0C98B6-C7E0-4A68-9E51-45618D3D9D7B}" type="presOf" srcId="{F4547155-566F-49FF-BC55-F32965D6F776}" destId="{477EB6ED-47C4-4BFC-9AA0-1F84E6D6525B}" srcOrd="1" destOrd="0" presId="urn:microsoft.com/office/officeart/2005/8/layout/bProcess3"/>
    <dgm:cxn modelId="{D9AC85EA-C194-42DF-9E84-4849F107B23B}" srcId="{0F4E7D67-1DFA-4182-B128-BEC385605A1A}" destId="{BD5C0419-9284-40B0-9394-E9F293279BFD}" srcOrd="0" destOrd="0" parTransId="{A4E8DB40-F5A0-4ECD-B011-FA26ECBB6C2B}" sibTransId="{4683219A-68BC-4650-A4B7-EC7C7636F4E0}"/>
    <dgm:cxn modelId="{A40637C1-7739-447C-8CCE-89E31E88A5BB}" type="presOf" srcId="{C93FE475-46C2-4DFC-9EFA-807907B71B95}" destId="{AA29A792-EB27-4A70-84E6-85D11C7AC3B8}" srcOrd="1" destOrd="0" presId="urn:microsoft.com/office/officeart/2005/8/layout/bProcess3"/>
    <dgm:cxn modelId="{AB83EA00-6158-4125-9926-8592C5C01B5D}" srcId="{0F4E7D67-1DFA-4182-B128-BEC385605A1A}" destId="{78A8443B-C0D3-4CAB-871F-8F9676BB270C}" srcOrd="2" destOrd="0" parTransId="{6785CF5F-87D2-40E2-A82C-A6D8470A25AF}" sibTransId="{F4547155-566F-49FF-BC55-F32965D6F776}"/>
    <dgm:cxn modelId="{D7FC147E-6D2E-40AB-A919-2FB4021D95B2}" type="presOf" srcId="{F4547155-566F-49FF-BC55-F32965D6F776}" destId="{481E42FE-B04E-4F6E-9A08-E0415D34BFBA}" srcOrd="0" destOrd="0" presId="urn:microsoft.com/office/officeart/2005/8/layout/bProcess3"/>
    <dgm:cxn modelId="{83A46A19-593A-40EF-9CCF-5C883C90FBCA}" type="presOf" srcId="{D27D59E5-C3CE-4565-B5CB-0D49C34C330E}" destId="{56A45E59-E227-4FAF-A4D9-104040C525F7}" srcOrd="0" destOrd="0" presId="urn:microsoft.com/office/officeart/2005/8/layout/bProcess3"/>
    <dgm:cxn modelId="{4ABFEFB7-BB23-49B5-A952-D4E6B83DD077}" type="presOf" srcId="{78A8443B-C0D3-4CAB-871F-8F9676BB270C}" destId="{11547760-5FEC-4489-BB8A-98CF5819238A}" srcOrd="0" destOrd="0" presId="urn:microsoft.com/office/officeart/2005/8/layout/bProcess3"/>
    <dgm:cxn modelId="{0E4724B0-8A66-4ABE-AC8C-4DAD03F80BBE}" type="presParOf" srcId="{C97F4F84-7B2B-4B2D-81F4-C45FD21AF110}" destId="{8F61CA2C-38F3-4EAE-B0E9-4CA6EF467B9D}" srcOrd="0" destOrd="0" presId="urn:microsoft.com/office/officeart/2005/8/layout/bProcess3"/>
    <dgm:cxn modelId="{5F44B737-E758-42C3-B90C-71FE0774AA50}" type="presParOf" srcId="{C97F4F84-7B2B-4B2D-81F4-C45FD21AF110}" destId="{B1C2662A-C342-4C2E-9CEF-B9D11F5777AA}" srcOrd="1" destOrd="0" presId="urn:microsoft.com/office/officeart/2005/8/layout/bProcess3"/>
    <dgm:cxn modelId="{F170D3DB-0800-4F02-AC78-1B1EF669CBB0}" type="presParOf" srcId="{B1C2662A-C342-4C2E-9CEF-B9D11F5777AA}" destId="{97B645D1-ECCC-4705-92A7-7DDA1C3BC851}" srcOrd="0" destOrd="0" presId="urn:microsoft.com/office/officeart/2005/8/layout/bProcess3"/>
    <dgm:cxn modelId="{A8DD8C68-46BD-4FEA-A11C-E0BE9F4FAAC4}" type="presParOf" srcId="{C97F4F84-7B2B-4B2D-81F4-C45FD21AF110}" destId="{BC032A26-835A-4B91-BF40-4D6B2B99DCD6}" srcOrd="2" destOrd="0" presId="urn:microsoft.com/office/officeart/2005/8/layout/bProcess3"/>
    <dgm:cxn modelId="{EE4CE3C4-01A9-4DE1-84C4-2E450A942700}" type="presParOf" srcId="{C97F4F84-7B2B-4B2D-81F4-C45FD21AF110}" destId="{E0858B9E-28AC-4D27-959C-2A9FDBF734C4}" srcOrd="3" destOrd="0" presId="urn:microsoft.com/office/officeart/2005/8/layout/bProcess3"/>
    <dgm:cxn modelId="{1B663FA7-905D-4D14-A263-CAC6FFF81A08}" type="presParOf" srcId="{E0858B9E-28AC-4D27-959C-2A9FDBF734C4}" destId="{AA29A792-EB27-4A70-84E6-85D11C7AC3B8}" srcOrd="0" destOrd="0" presId="urn:microsoft.com/office/officeart/2005/8/layout/bProcess3"/>
    <dgm:cxn modelId="{45EB4FD7-5270-4FE5-B586-DEC550F2C8BF}" type="presParOf" srcId="{C97F4F84-7B2B-4B2D-81F4-C45FD21AF110}" destId="{11547760-5FEC-4489-BB8A-98CF5819238A}" srcOrd="4" destOrd="0" presId="urn:microsoft.com/office/officeart/2005/8/layout/bProcess3"/>
    <dgm:cxn modelId="{A685F0EC-12DC-4E45-B05C-85ABD57B1DAD}" type="presParOf" srcId="{C97F4F84-7B2B-4B2D-81F4-C45FD21AF110}" destId="{481E42FE-B04E-4F6E-9A08-E0415D34BFBA}" srcOrd="5" destOrd="0" presId="urn:microsoft.com/office/officeart/2005/8/layout/bProcess3"/>
    <dgm:cxn modelId="{D8E33D68-3970-4521-9AB5-826118212B33}" type="presParOf" srcId="{481E42FE-B04E-4F6E-9A08-E0415D34BFBA}" destId="{477EB6ED-47C4-4BFC-9AA0-1F84E6D6525B}" srcOrd="0" destOrd="0" presId="urn:microsoft.com/office/officeart/2005/8/layout/bProcess3"/>
    <dgm:cxn modelId="{39D6B7DE-5C55-41C5-BBC3-0F161E17FA97}" type="presParOf" srcId="{C97F4F84-7B2B-4B2D-81F4-C45FD21AF110}" destId="{28CD9FD3-1DB7-4DCB-905E-69A14CB5052A}" srcOrd="6" destOrd="0" presId="urn:microsoft.com/office/officeart/2005/8/layout/bProcess3"/>
    <dgm:cxn modelId="{0958473C-1545-40BF-BD56-DFD4E267B992}" type="presParOf" srcId="{C97F4F84-7B2B-4B2D-81F4-C45FD21AF110}" destId="{0B133EF6-F99B-45CF-80FF-5E27040578C4}" srcOrd="7" destOrd="0" presId="urn:microsoft.com/office/officeart/2005/8/layout/bProcess3"/>
    <dgm:cxn modelId="{D35B618D-95D7-477E-913B-7405C79672CA}" type="presParOf" srcId="{0B133EF6-F99B-45CF-80FF-5E27040578C4}" destId="{ACF3D5E0-67EE-44BC-9A6B-D9909AB445D4}" srcOrd="0" destOrd="0" presId="urn:microsoft.com/office/officeart/2005/8/layout/bProcess3"/>
    <dgm:cxn modelId="{24845D9F-3CB6-4F6B-AFB6-6952E41E29A2}" type="presParOf" srcId="{C97F4F84-7B2B-4B2D-81F4-C45FD21AF110}" destId="{F5A2ED7E-BDF6-49FF-B510-C548F1AAC58F}" srcOrd="8" destOrd="0" presId="urn:microsoft.com/office/officeart/2005/8/layout/bProcess3"/>
    <dgm:cxn modelId="{C3DB317B-3B42-4AD6-8D93-40370A231C1F}" type="presParOf" srcId="{C97F4F84-7B2B-4B2D-81F4-C45FD21AF110}" destId="{0A94C7E0-B687-4F47-B001-5AFE6DD14BCF}" srcOrd="9" destOrd="0" presId="urn:microsoft.com/office/officeart/2005/8/layout/bProcess3"/>
    <dgm:cxn modelId="{C3F5909D-1E3D-45A3-B76F-867ACF4B2545}" type="presParOf" srcId="{0A94C7E0-B687-4F47-B001-5AFE6DD14BCF}" destId="{3AC3E199-8915-4CD2-A037-3E744F054590}" srcOrd="0" destOrd="0" presId="urn:microsoft.com/office/officeart/2005/8/layout/bProcess3"/>
    <dgm:cxn modelId="{7C242A14-EB56-400B-9E4A-FF88CCB288CB}" type="presParOf" srcId="{C97F4F84-7B2B-4B2D-81F4-C45FD21AF110}" destId="{074A709D-6C37-4A45-A25B-CB395AE943C3}" srcOrd="10" destOrd="0" presId="urn:microsoft.com/office/officeart/2005/8/layout/bProcess3"/>
    <dgm:cxn modelId="{3B9C157C-31EF-4C2B-B29A-017712A30244}" type="presParOf" srcId="{C97F4F84-7B2B-4B2D-81F4-C45FD21AF110}" destId="{8284A675-229F-47FD-BFE5-2CC61992E12C}" srcOrd="11" destOrd="0" presId="urn:microsoft.com/office/officeart/2005/8/layout/bProcess3"/>
    <dgm:cxn modelId="{4DC2FB7A-2B69-436F-B466-CA33EA449353}" type="presParOf" srcId="{8284A675-229F-47FD-BFE5-2CC61992E12C}" destId="{AC9DCE4F-D1B1-46D9-AC5B-D0D04C2B85BE}" srcOrd="0" destOrd="0" presId="urn:microsoft.com/office/officeart/2005/8/layout/bProcess3"/>
    <dgm:cxn modelId="{8471CA31-36F9-4616-A313-7C1425AB5F73}" type="presParOf" srcId="{C97F4F84-7B2B-4B2D-81F4-C45FD21AF110}" destId="{56A45E59-E227-4FAF-A4D9-104040C525F7}" srcOrd="12" destOrd="0" presId="urn:microsoft.com/office/officeart/2005/8/layout/bProcess3"/>
    <dgm:cxn modelId="{56C9A088-2070-44ED-9E1F-8A2E2BEDF7D2}" type="presParOf" srcId="{C97F4F84-7B2B-4B2D-81F4-C45FD21AF110}" destId="{A3D894DC-4827-4D25-A9DC-52DD5D52A2DB}" srcOrd="13" destOrd="0" presId="urn:microsoft.com/office/officeart/2005/8/layout/bProcess3"/>
    <dgm:cxn modelId="{EF93B6CA-B5BC-4950-8279-14399D26CF7D}" type="presParOf" srcId="{A3D894DC-4827-4D25-A9DC-52DD5D52A2DB}" destId="{8EC8AE45-574E-4741-A02C-65DCA7AEB2A0}" srcOrd="0" destOrd="0" presId="urn:microsoft.com/office/officeart/2005/8/layout/bProcess3"/>
    <dgm:cxn modelId="{3788762A-33A1-4EE2-8126-ABC6A199A3C8}" type="presParOf" srcId="{C97F4F84-7B2B-4B2D-81F4-C45FD21AF110}" destId="{8E7187EC-B7D5-432C-9CD7-41C8B1F2A7F1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81D1A8-5F2C-4108-9FCF-4065740A6B0B}">
      <dsp:nvSpPr>
        <dsp:cNvPr id="0" name=""/>
        <dsp:cNvSpPr/>
      </dsp:nvSpPr>
      <dsp:spPr>
        <a:xfrm>
          <a:off x="0" y="619668"/>
          <a:ext cx="7632847" cy="98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FB984-E8EF-4DA9-865D-D275D5CD0E14}">
      <dsp:nvSpPr>
        <dsp:cNvPr id="0" name=""/>
        <dsp:cNvSpPr/>
      </dsp:nvSpPr>
      <dsp:spPr>
        <a:xfrm>
          <a:off x="363380" y="44027"/>
          <a:ext cx="7267596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rPr>
            <a:t>Привлечение в ВУЗ абитуриентов с высоким интеллектуальным и творческим потенциалом 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63380" y="44027"/>
        <a:ext cx="7267596" cy="1151280"/>
      </dsp:txXfrm>
    </dsp:sp>
    <dsp:sp modelId="{4081C075-AD65-4B35-83CE-1C751CA2D82D}">
      <dsp:nvSpPr>
        <dsp:cNvPr id="0" name=""/>
        <dsp:cNvSpPr/>
      </dsp:nvSpPr>
      <dsp:spPr>
        <a:xfrm>
          <a:off x="0" y="2388707"/>
          <a:ext cx="7632847" cy="98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3755E-2573-45E3-B86E-D05AFF6D8994}">
      <dsp:nvSpPr>
        <dsp:cNvPr id="0" name=""/>
        <dsp:cNvSpPr/>
      </dsp:nvSpPr>
      <dsp:spPr>
        <a:xfrm>
          <a:off x="363380" y="1813068"/>
          <a:ext cx="7267596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rPr>
            <a:t>Выстраивание системы </a:t>
          </a:r>
          <a:r>
            <a:rPr lang="ru-RU" sz="2000" b="1" kern="1200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rPr>
            <a:t>профориентационной</a:t>
          </a: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rPr>
            <a:t> работы внутри ВУЗа со студентами и выпускниками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63380" y="1813068"/>
        <a:ext cx="7267596" cy="1151280"/>
      </dsp:txXfrm>
    </dsp:sp>
    <dsp:sp modelId="{C327EFBF-E4BC-4481-BDE6-C17E216B12DD}">
      <dsp:nvSpPr>
        <dsp:cNvPr id="0" name=""/>
        <dsp:cNvSpPr/>
      </dsp:nvSpPr>
      <dsp:spPr>
        <a:xfrm>
          <a:off x="0" y="4157747"/>
          <a:ext cx="7632847" cy="98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0CDA9-0FC7-49C9-B67D-1AF4F830FA93}">
      <dsp:nvSpPr>
        <dsp:cNvPr id="0" name=""/>
        <dsp:cNvSpPr/>
      </dsp:nvSpPr>
      <dsp:spPr>
        <a:xfrm>
          <a:off x="379778" y="3582108"/>
          <a:ext cx="7251672" cy="1151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rPr>
            <a:t>Проведение научно-методической и просветительской работы в сфере профориентации для общеобразовательных учреждений области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79778" y="3582108"/>
        <a:ext cx="7251672" cy="11512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0275C-54F0-4F4E-B651-E1D449C23AAA}">
      <dsp:nvSpPr>
        <dsp:cNvPr id="0" name=""/>
        <dsp:cNvSpPr/>
      </dsp:nvSpPr>
      <dsp:spPr>
        <a:xfrm rot="5400000">
          <a:off x="965" y="267870"/>
          <a:ext cx="1643431" cy="141720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площадок</a:t>
          </a:r>
        </a:p>
      </dsp:txBody>
      <dsp:txXfrm rot="5400000">
        <a:off x="965" y="267870"/>
        <a:ext cx="1643431" cy="1417203"/>
      </dsp:txXfrm>
    </dsp:sp>
    <dsp:sp modelId="{863A3770-BE00-4E2C-8CBB-77C1C7021E21}">
      <dsp:nvSpPr>
        <dsp:cNvPr id="0" name=""/>
        <dsp:cNvSpPr/>
      </dsp:nvSpPr>
      <dsp:spPr>
        <a:xfrm rot="5400000">
          <a:off x="3368572" y="-1595515"/>
          <a:ext cx="1300046" cy="467826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районов Ульяновской области,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 образовательные организации,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 школы и 12 техникумов.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368572" y="-1595515"/>
        <a:ext cx="1300046" cy="4678268"/>
      </dsp:txXfrm>
    </dsp:sp>
    <dsp:sp modelId="{3972B62B-90C9-4623-AD5D-ECE86743AE47}">
      <dsp:nvSpPr>
        <dsp:cNvPr id="0" name=""/>
        <dsp:cNvSpPr/>
      </dsp:nvSpPr>
      <dsp:spPr>
        <a:xfrm rot="5400000">
          <a:off x="-21295" y="2046901"/>
          <a:ext cx="1643431" cy="137268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</a:t>
          </a:r>
          <a:r>
            <a:rPr lang="ru-RU" sz="15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преподавателей</a:t>
          </a:r>
        </a:p>
      </dsp:txBody>
      <dsp:txXfrm rot="5400000">
        <a:off x="-21295" y="2046901"/>
        <a:ext cx="1643431" cy="1372682"/>
      </dsp:txXfrm>
    </dsp:sp>
    <dsp:sp modelId="{F1C5811C-B4EF-43F9-AA8B-3B1D945403A6}">
      <dsp:nvSpPr>
        <dsp:cNvPr id="0" name=""/>
        <dsp:cNvSpPr/>
      </dsp:nvSpPr>
      <dsp:spPr>
        <a:xfrm rot="5400000">
          <a:off x="3634226" y="-269045"/>
          <a:ext cx="1628859" cy="542937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 преподавателя вуза;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деканов факультетов;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 студентов всех факультетов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634226" y="-269045"/>
        <a:ext cx="1628859" cy="5429376"/>
      </dsp:txXfrm>
    </dsp:sp>
    <dsp:sp modelId="{1A2DE63F-4263-468C-9FE2-EF103C8419C7}">
      <dsp:nvSpPr>
        <dsp:cNvPr id="0" name=""/>
        <dsp:cNvSpPr/>
      </dsp:nvSpPr>
      <dsp:spPr>
        <a:xfrm rot="5400000">
          <a:off x="-680" y="3704558"/>
          <a:ext cx="1643431" cy="141391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школьников и студентов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техникумов</a:t>
          </a:r>
        </a:p>
      </dsp:txBody>
      <dsp:txXfrm rot="5400000">
        <a:off x="-680" y="3704558"/>
        <a:ext cx="1643431" cy="1413913"/>
      </dsp:txXfrm>
    </dsp:sp>
    <dsp:sp modelId="{66E8887D-25B9-4167-9AAB-E9194F7C9853}">
      <dsp:nvSpPr>
        <dsp:cNvPr id="0" name=""/>
        <dsp:cNvSpPr/>
      </dsp:nvSpPr>
      <dsp:spPr>
        <a:xfrm rot="5400000">
          <a:off x="3733341" y="1410793"/>
          <a:ext cx="1471861" cy="542624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1420 учащихся получили консультации по профессиональному самоопределению;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220 чел. - из них Республики Татарстан;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130 чел – из республики Чувашия.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733341" y="1410793"/>
        <a:ext cx="1471861" cy="542624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27F0B9-AF0D-402F-81B8-440A37E8DB28}">
      <dsp:nvSpPr>
        <dsp:cNvPr id="0" name=""/>
        <dsp:cNvSpPr/>
      </dsp:nvSpPr>
      <dsp:spPr>
        <a:xfrm rot="5400000">
          <a:off x="3927761" y="-1559196"/>
          <a:ext cx="1081638" cy="4531486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«Новоспасский район»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«Чердаклинский»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 Сурский район»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«Барышский район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«Сурский район»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927761" y="-1559196"/>
        <a:ext cx="1081638" cy="4531486"/>
      </dsp:txXfrm>
    </dsp:sp>
    <dsp:sp modelId="{40590AA5-F296-4B65-ADC2-82173B28CC8B}">
      <dsp:nvSpPr>
        <dsp:cNvPr id="0" name=""/>
        <dsp:cNvSpPr/>
      </dsp:nvSpPr>
      <dsp:spPr>
        <a:xfrm>
          <a:off x="360040" y="2811"/>
          <a:ext cx="1771528" cy="13520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сентябрь,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040" y="2811"/>
        <a:ext cx="1771528" cy="1352048"/>
      </dsp:txXfrm>
    </dsp:sp>
    <dsp:sp modelId="{91956564-8914-44FB-B644-BEF00DC06E81}">
      <dsp:nvSpPr>
        <dsp:cNvPr id="0" name=""/>
        <dsp:cNvSpPr/>
      </dsp:nvSpPr>
      <dsp:spPr>
        <a:xfrm rot="5400000">
          <a:off x="3913844" y="-167256"/>
          <a:ext cx="1081638" cy="453148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«Цильнинский район»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«Вешкаймский район»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«Новомалыклинский район»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«Ульяновский район»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«Старомайнский район»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913844" y="-167256"/>
        <a:ext cx="1081638" cy="4531486"/>
      </dsp:txXfrm>
    </dsp:sp>
    <dsp:sp modelId="{330734B7-7202-4FDC-A083-B3DE73CC8A6B}">
      <dsp:nvSpPr>
        <dsp:cNvPr id="0" name=""/>
        <dsp:cNvSpPr/>
      </dsp:nvSpPr>
      <dsp:spPr>
        <a:xfrm>
          <a:off x="360040" y="1422462"/>
          <a:ext cx="1828879" cy="13520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декабрь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040" y="1422462"/>
        <a:ext cx="1828879" cy="1352048"/>
      </dsp:txXfrm>
    </dsp:sp>
    <dsp:sp modelId="{6D54C850-26FE-4031-A8F3-0F6ED322F238}">
      <dsp:nvSpPr>
        <dsp:cNvPr id="0" name=""/>
        <dsp:cNvSpPr/>
      </dsp:nvSpPr>
      <dsp:spPr>
        <a:xfrm rot="5400000">
          <a:off x="3886693" y="1227408"/>
          <a:ext cx="1078588" cy="4531486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Городское родительское собрание на базе Дворца творчества Детей и молодежи</a:t>
          </a:r>
          <a:endParaRPr lang="ru-RU" sz="14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Городское профориентационное собрание «Карьера в социальной сфере – успешная самореализация на служение человеку»                           на базе УлГПУ</a:t>
          </a:r>
          <a:endParaRPr lang="ru-RU" sz="14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u="none" kern="1200" dirty="0"/>
        </a:p>
      </dsp:txBody>
      <dsp:txXfrm rot="5400000">
        <a:off x="3886693" y="1227408"/>
        <a:ext cx="1078588" cy="4531486"/>
      </dsp:txXfrm>
    </dsp:sp>
    <dsp:sp modelId="{9E96C1BF-E10E-446A-8694-26963CC9889C}">
      <dsp:nvSpPr>
        <dsp:cNvPr id="0" name=""/>
        <dsp:cNvSpPr/>
      </dsp:nvSpPr>
      <dsp:spPr>
        <a:xfrm>
          <a:off x="360040" y="2842113"/>
          <a:ext cx="1828879" cy="13520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сентябрь,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040" y="2842113"/>
        <a:ext cx="1828879" cy="1352048"/>
      </dsp:txXfrm>
    </dsp:sp>
    <dsp:sp modelId="{868A5723-7A5F-4DAE-9F9D-457C570D3020}">
      <dsp:nvSpPr>
        <dsp:cNvPr id="0" name=""/>
        <dsp:cNvSpPr/>
      </dsp:nvSpPr>
      <dsp:spPr>
        <a:xfrm rot="5400000">
          <a:off x="3927761" y="2699756"/>
          <a:ext cx="1081638" cy="4531486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преподавателей факультетов, в том числе деканов факультетов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1800 родителей и учащихся Ульяновской области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680 родителей и учащихся г. Ульяновска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927761" y="2699756"/>
        <a:ext cx="1081638" cy="4531486"/>
      </dsp:txXfrm>
    </dsp:sp>
    <dsp:sp modelId="{ED11AD83-81C9-4D10-A639-ACF5641AB482}">
      <dsp:nvSpPr>
        <dsp:cNvPr id="0" name=""/>
        <dsp:cNvSpPr/>
      </dsp:nvSpPr>
      <dsp:spPr>
        <a:xfrm>
          <a:off x="360040" y="4261764"/>
          <a:ext cx="1771528" cy="13520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040" y="4261764"/>
        <a:ext cx="1771528" cy="13520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31B807-49F7-4065-B07A-2317FD1EA8BE}">
      <dsp:nvSpPr>
        <dsp:cNvPr id="0" name=""/>
        <dsp:cNvSpPr/>
      </dsp:nvSpPr>
      <dsp:spPr>
        <a:xfrm rot="16200000">
          <a:off x="-138520" y="-34914"/>
          <a:ext cx="3709252" cy="3432212"/>
        </a:xfrm>
        <a:prstGeom prst="round1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-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+mn-lt"/>
              <a:cs typeface="Arial" pitchFamily="34" charset="0"/>
            </a:rPr>
            <a:t>- Агентство по развитию человеческого потенциала и трудовых ресурсов Ульяновской области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+mn-lt"/>
              <a:cs typeface="Arial" pitchFamily="34" charset="0"/>
            </a:rPr>
            <a:t>- Министерство образования и науки Ульяновской области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+mn-lt"/>
              <a:cs typeface="Arial" pitchFamily="34" charset="0"/>
            </a:rPr>
            <a:t>- Министерство молодежного развития Ульяновской   области</a:t>
          </a:r>
          <a:endParaRPr lang="ru-RU" sz="1900" kern="1200" dirty="0">
            <a:latin typeface="+mn-lt"/>
            <a:cs typeface="Arial" pitchFamily="34" charset="0"/>
          </a:endParaRPr>
        </a:p>
      </dsp:txBody>
      <dsp:txXfrm rot="16200000">
        <a:off x="325136" y="-498570"/>
        <a:ext cx="2781939" cy="3432212"/>
      </dsp:txXfrm>
    </dsp:sp>
    <dsp:sp modelId="{6EAC85AF-8199-4EA4-9A7D-D1CB52B1147F}">
      <dsp:nvSpPr>
        <dsp:cNvPr id="0" name=""/>
        <dsp:cNvSpPr/>
      </dsp:nvSpPr>
      <dsp:spPr>
        <a:xfrm>
          <a:off x="3432212" y="-171389"/>
          <a:ext cx="3432212" cy="3705162"/>
        </a:xfrm>
        <a:prstGeom prst="round1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6350"/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+mj-lt"/>
              <a:cs typeface="Arial" pitchFamily="34" charset="0"/>
            </a:rPr>
            <a:t>- Общеобразовательные организации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+mj-lt"/>
              <a:cs typeface="Arial" pitchFamily="34" charset="0"/>
            </a:rPr>
            <a:t>- Организации среднего профессионального образования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+mj-lt"/>
              <a:cs typeface="Arial" pitchFamily="34" charset="0"/>
            </a:rPr>
            <a:t>- Организации              дополнительного образования</a:t>
          </a:r>
          <a:endParaRPr lang="ru-RU" sz="1900" kern="1200" dirty="0">
            <a:latin typeface="+mj-lt"/>
            <a:cs typeface="Arial" pitchFamily="34" charset="0"/>
          </a:endParaRPr>
        </a:p>
      </dsp:txBody>
      <dsp:txXfrm>
        <a:off x="3432212" y="-171389"/>
        <a:ext cx="3432212" cy="2778871"/>
      </dsp:txXfrm>
    </dsp:sp>
    <dsp:sp modelId="{E60A03CD-1C60-4385-9E59-17568F4D7214}">
      <dsp:nvSpPr>
        <dsp:cNvPr id="0" name=""/>
        <dsp:cNvSpPr/>
      </dsp:nvSpPr>
      <dsp:spPr>
        <a:xfrm rot="10800000">
          <a:off x="0" y="3188948"/>
          <a:ext cx="3432212" cy="1824797"/>
        </a:xfrm>
        <a:prstGeom prst="round1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6350"/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Региональные и федеральные средства массовой информации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Социальные сети </a:t>
          </a:r>
          <a:endParaRPr lang="ru-RU" sz="1900" kern="1200" dirty="0"/>
        </a:p>
      </dsp:txBody>
      <dsp:txXfrm rot="10800000">
        <a:off x="0" y="3645148"/>
        <a:ext cx="3432212" cy="1368598"/>
      </dsp:txXfrm>
    </dsp:sp>
    <dsp:sp modelId="{C366F412-70FB-4220-8E67-86B4885E5F2C}">
      <dsp:nvSpPr>
        <dsp:cNvPr id="0" name=""/>
        <dsp:cNvSpPr/>
      </dsp:nvSpPr>
      <dsp:spPr>
        <a:xfrm rot="5400000">
          <a:off x="4235919" y="2385241"/>
          <a:ext cx="1824797" cy="3432212"/>
        </a:xfrm>
        <a:prstGeom prst="round1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6350"/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Студенческое объединение «Вектор-Профи»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Ассоциация выпускников и друзей УлГПУ</a:t>
          </a:r>
          <a:endParaRPr lang="ru-RU" sz="1900" kern="1200" dirty="0"/>
        </a:p>
      </dsp:txBody>
      <dsp:txXfrm rot="5400000">
        <a:off x="4464018" y="2613341"/>
        <a:ext cx="1368598" cy="3432212"/>
      </dsp:txXfrm>
    </dsp:sp>
    <dsp:sp modelId="{0191E8E0-0B5F-442E-B2CF-FB155EEE7B8F}">
      <dsp:nvSpPr>
        <dsp:cNvPr id="0" name=""/>
        <dsp:cNvSpPr/>
      </dsp:nvSpPr>
      <dsp:spPr>
        <a:xfrm>
          <a:off x="2399933" y="2464045"/>
          <a:ext cx="2059327" cy="121007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38100" h="127000"/>
          <a:bevelB w="381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УлГПУ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399933" y="2464045"/>
        <a:ext cx="2059327" cy="12100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4D6E46-0547-48A8-A3A5-372CB89CD575}">
      <dsp:nvSpPr>
        <dsp:cNvPr id="0" name=""/>
        <dsp:cNvSpPr/>
      </dsp:nvSpPr>
      <dsp:spPr>
        <a:xfrm>
          <a:off x="-6427512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CA7A0-5810-4310-A056-747636F7D055}">
      <dsp:nvSpPr>
        <dsp:cNvPr id="0" name=""/>
        <dsp:cNvSpPr/>
      </dsp:nvSpPr>
      <dsp:spPr>
        <a:xfrm>
          <a:off x="399057" y="258605"/>
          <a:ext cx="7311884" cy="516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консультативно-просветительской работы среди обучающихся и их родителей</a:t>
          </a:r>
          <a:endParaRPr lang="ru-RU" sz="17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057" y="258605"/>
        <a:ext cx="7311884" cy="516982"/>
      </dsp:txXfrm>
    </dsp:sp>
    <dsp:sp modelId="{66B75E80-4B9E-43D5-9EF3-0A6E924E4402}">
      <dsp:nvSpPr>
        <dsp:cNvPr id="0" name=""/>
        <dsp:cNvSpPr/>
      </dsp:nvSpPr>
      <dsp:spPr>
        <a:xfrm>
          <a:off x="75943" y="193982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39179-0849-4FF9-8A06-BD1EBCAA778A}">
      <dsp:nvSpPr>
        <dsp:cNvPr id="0" name=""/>
        <dsp:cNvSpPr/>
      </dsp:nvSpPr>
      <dsp:spPr>
        <a:xfrm>
          <a:off x="867231" y="1034534"/>
          <a:ext cx="6843709" cy="516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студенчества в процесс целенаправленного и осознанного выбора профессии учащимися школ</a:t>
          </a:r>
          <a:endParaRPr lang="ru-RU" sz="17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7231" y="1034534"/>
        <a:ext cx="6843709" cy="516982"/>
      </dsp:txXfrm>
    </dsp:sp>
    <dsp:sp modelId="{ECD1D72C-FD0D-4ABD-8A63-928C1D147CF8}">
      <dsp:nvSpPr>
        <dsp:cNvPr id="0" name=""/>
        <dsp:cNvSpPr/>
      </dsp:nvSpPr>
      <dsp:spPr>
        <a:xfrm>
          <a:off x="544117" y="969911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8437F-2D87-4CAE-B8E2-3A94CA5E3EC6}">
      <dsp:nvSpPr>
        <dsp:cNvPr id="0" name=""/>
        <dsp:cNvSpPr/>
      </dsp:nvSpPr>
      <dsp:spPr>
        <a:xfrm>
          <a:off x="1123789" y="1809895"/>
          <a:ext cx="6587152" cy="516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обеспечение системы довузовской подготовки</a:t>
          </a:r>
          <a:endParaRPr lang="ru-RU" sz="17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3789" y="1809895"/>
        <a:ext cx="6587152" cy="516982"/>
      </dsp:txXfrm>
    </dsp:sp>
    <dsp:sp modelId="{496306DF-C0A5-4B03-9241-1757AA5B5B34}">
      <dsp:nvSpPr>
        <dsp:cNvPr id="0" name=""/>
        <dsp:cNvSpPr/>
      </dsp:nvSpPr>
      <dsp:spPr>
        <a:xfrm>
          <a:off x="800674" y="1745272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E1329-B121-4A82-9FCD-546191A1C007}">
      <dsp:nvSpPr>
        <dsp:cNvPr id="0" name=""/>
        <dsp:cNvSpPr/>
      </dsp:nvSpPr>
      <dsp:spPr>
        <a:xfrm>
          <a:off x="1205705" y="2585824"/>
          <a:ext cx="6505236" cy="516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открытых университетских мероприятий, проведение открытых университетских олимпиад</a:t>
          </a:r>
          <a:endParaRPr lang="ru-RU" sz="17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5705" y="2585824"/>
        <a:ext cx="6505236" cy="516982"/>
      </dsp:txXfrm>
    </dsp:sp>
    <dsp:sp modelId="{3648F063-0C08-4D28-BE55-899DCFA907E7}">
      <dsp:nvSpPr>
        <dsp:cNvPr id="0" name=""/>
        <dsp:cNvSpPr/>
      </dsp:nvSpPr>
      <dsp:spPr>
        <a:xfrm>
          <a:off x="882591" y="2521201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DAFB6-42AD-4B79-ABDC-37620FD90C68}">
      <dsp:nvSpPr>
        <dsp:cNvPr id="0" name=""/>
        <dsp:cNvSpPr/>
      </dsp:nvSpPr>
      <dsp:spPr>
        <a:xfrm>
          <a:off x="1123789" y="3361753"/>
          <a:ext cx="6587152" cy="516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дополнительного образования на всех уровнях образования</a:t>
          </a:r>
          <a:endParaRPr lang="ru-RU" sz="17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3789" y="3361753"/>
        <a:ext cx="6587152" cy="516982"/>
      </dsp:txXfrm>
    </dsp:sp>
    <dsp:sp modelId="{FC0F8E02-F0B0-42CB-8B69-4BCA27BBBC03}">
      <dsp:nvSpPr>
        <dsp:cNvPr id="0" name=""/>
        <dsp:cNvSpPr/>
      </dsp:nvSpPr>
      <dsp:spPr>
        <a:xfrm>
          <a:off x="800674" y="3297131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DD2B6-42EA-4D76-9638-24440D3CCEA1}">
      <dsp:nvSpPr>
        <dsp:cNvPr id="0" name=""/>
        <dsp:cNvSpPr/>
      </dsp:nvSpPr>
      <dsp:spPr>
        <a:xfrm>
          <a:off x="867231" y="4137114"/>
          <a:ext cx="6843709" cy="516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сетевого взаимодействия с образовательными организациями и сотрудничество с областными учреждениями</a:t>
          </a:r>
          <a:endParaRPr lang="ru-RU" sz="17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7231" y="4137114"/>
        <a:ext cx="6843709" cy="516982"/>
      </dsp:txXfrm>
    </dsp:sp>
    <dsp:sp modelId="{FCF4F1D3-4779-4004-A72D-FB5FF3F6E0D0}">
      <dsp:nvSpPr>
        <dsp:cNvPr id="0" name=""/>
        <dsp:cNvSpPr/>
      </dsp:nvSpPr>
      <dsp:spPr>
        <a:xfrm>
          <a:off x="544117" y="4072491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EAA65-3275-480E-A68A-9AD339494716}">
      <dsp:nvSpPr>
        <dsp:cNvPr id="0" name=""/>
        <dsp:cNvSpPr/>
      </dsp:nvSpPr>
      <dsp:spPr>
        <a:xfrm>
          <a:off x="399057" y="4913043"/>
          <a:ext cx="7311884" cy="516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355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 с последующим консультированием</a:t>
          </a:r>
          <a:endParaRPr lang="ru-RU" sz="17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057" y="4913043"/>
        <a:ext cx="7311884" cy="516982"/>
      </dsp:txXfrm>
    </dsp:sp>
    <dsp:sp modelId="{72AA017F-AE28-4521-8D6A-6B38296CE46F}">
      <dsp:nvSpPr>
        <dsp:cNvPr id="0" name=""/>
        <dsp:cNvSpPr/>
      </dsp:nvSpPr>
      <dsp:spPr>
        <a:xfrm>
          <a:off x="75943" y="4848421"/>
          <a:ext cx="646228" cy="6462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E3C426-9E47-4D32-BCF1-960E5AC1F468}">
      <dsp:nvSpPr>
        <dsp:cNvPr id="0" name=""/>
        <dsp:cNvSpPr/>
      </dsp:nvSpPr>
      <dsp:spPr>
        <a:xfrm>
          <a:off x="1492965" y="882"/>
          <a:ext cx="1574237" cy="78711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Педагоги</a:t>
          </a:r>
          <a:endParaRPr lang="ru-RU" sz="2400" kern="1200" dirty="0"/>
        </a:p>
      </dsp:txBody>
      <dsp:txXfrm>
        <a:off x="1492965" y="882"/>
        <a:ext cx="1574237" cy="787118"/>
      </dsp:txXfrm>
    </dsp:sp>
    <dsp:sp modelId="{ABA581E9-08CF-440C-BC3C-FC5DC2AF4FE5}">
      <dsp:nvSpPr>
        <dsp:cNvPr id="0" name=""/>
        <dsp:cNvSpPr/>
      </dsp:nvSpPr>
      <dsp:spPr>
        <a:xfrm rot="3600000">
          <a:off x="2519854" y="1382310"/>
          <a:ext cx="820205" cy="2754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600000">
        <a:off x="2519854" y="1382310"/>
        <a:ext cx="820205" cy="275491"/>
      </dsp:txXfrm>
    </dsp:sp>
    <dsp:sp modelId="{6C204FEB-83C8-49D4-9F34-1E040B187B69}">
      <dsp:nvSpPr>
        <dsp:cNvPr id="0" name=""/>
        <dsp:cNvSpPr/>
      </dsp:nvSpPr>
      <dsp:spPr>
        <a:xfrm>
          <a:off x="2792712" y="2252110"/>
          <a:ext cx="1574237" cy="78711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Родители</a:t>
          </a:r>
          <a:endParaRPr lang="ru-RU" sz="2400" kern="1200" dirty="0"/>
        </a:p>
      </dsp:txBody>
      <dsp:txXfrm>
        <a:off x="2792712" y="2252110"/>
        <a:ext cx="1574237" cy="787118"/>
      </dsp:txXfrm>
    </dsp:sp>
    <dsp:sp modelId="{7948DAF2-2DF5-418D-A9C0-AC0C0F8407B4}">
      <dsp:nvSpPr>
        <dsp:cNvPr id="0" name=""/>
        <dsp:cNvSpPr/>
      </dsp:nvSpPr>
      <dsp:spPr>
        <a:xfrm rot="10800000">
          <a:off x="1869981" y="2507924"/>
          <a:ext cx="820205" cy="2754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869981" y="2507924"/>
        <a:ext cx="820205" cy="275491"/>
      </dsp:txXfrm>
    </dsp:sp>
    <dsp:sp modelId="{A1374FC9-4EC2-49BE-A40C-7B28F676AAAD}">
      <dsp:nvSpPr>
        <dsp:cNvPr id="0" name=""/>
        <dsp:cNvSpPr/>
      </dsp:nvSpPr>
      <dsp:spPr>
        <a:xfrm>
          <a:off x="193217" y="2252110"/>
          <a:ext cx="1574237" cy="78711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Учащиеся</a:t>
          </a:r>
          <a:endParaRPr lang="ru-RU" sz="2400" kern="1200" dirty="0"/>
        </a:p>
      </dsp:txBody>
      <dsp:txXfrm>
        <a:off x="193217" y="2252110"/>
        <a:ext cx="1574237" cy="787118"/>
      </dsp:txXfrm>
    </dsp:sp>
    <dsp:sp modelId="{EC3F950B-11DA-4BE2-8D6B-1EB4A2B78D5C}">
      <dsp:nvSpPr>
        <dsp:cNvPr id="0" name=""/>
        <dsp:cNvSpPr/>
      </dsp:nvSpPr>
      <dsp:spPr>
        <a:xfrm rot="18000000">
          <a:off x="1220107" y="1382310"/>
          <a:ext cx="820205" cy="2754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8000000">
        <a:off x="1220107" y="1382310"/>
        <a:ext cx="820205" cy="27549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C794D9-CEC5-402F-985F-0E739428F5FB}">
      <dsp:nvSpPr>
        <dsp:cNvPr id="0" name=""/>
        <dsp:cNvSpPr/>
      </dsp:nvSpPr>
      <dsp:spPr>
        <a:xfrm>
          <a:off x="-5472640" y="-837933"/>
          <a:ext cx="6516179" cy="651617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6917A-5019-4242-8E0B-ED6AE248CAFC}">
      <dsp:nvSpPr>
        <dsp:cNvPr id="0" name=""/>
        <dsp:cNvSpPr/>
      </dsp:nvSpPr>
      <dsp:spPr>
        <a:xfrm>
          <a:off x="388993" y="254890"/>
          <a:ext cx="6768022" cy="5095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44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Региональные интеллектуальные игры «Во всех науках мы сильны: Смарт-поколение»</a:t>
          </a:r>
          <a:endParaRPr lang="ru-RU" sz="1800" kern="1200" dirty="0"/>
        </a:p>
      </dsp:txBody>
      <dsp:txXfrm>
        <a:off x="388993" y="254890"/>
        <a:ext cx="6768022" cy="509588"/>
      </dsp:txXfrm>
    </dsp:sp>
    <dsp:sp modelId="{4E35C625-C265-44C7-9C96-D6A13D299CBE}">
      <dsp:nvSpPr>
        <dsp:cNvPr id="0" name=""/>
        <dsp:cNvSpPr/>
      </dsp:nvSpPr>
      <dsp:spPr>
        <a:xfrm>
          <a:off x="70501" y="191192"/>
          <a:ext cx="636985" cy="636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1B807-BB74-48BA-9763-1E03CA6D3E10}">
      <dsp:nvSpPr>
        <dsp:cNvPr id="0" name=""/>
        <dsp:cNvSpPr/>
      </dsp:nvSpPr>
      <dsp:spPr>
        <a:xfrm>
          <a:off x="808164" y="1019176"/>
          <a:ext cx="6348851" cy="509588"/>
        </a:xfrm>
        <a:prstGeom prst="rect">
          <a:avLst/>
        </a:prstGeom>
        <a:solidFill>
          <a:schemeClr val="accent3">
            <a:hueOff val="-1898305"/>
            <a:satOff val="-1247"/>
            <a:lumOff val="-2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44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Открытые университетские предметные олимпиады</a:t>
          </a:r>
          <a:endParaRPr lang="ru-RU" sz="1800" kern="1200" dirty="0"/>
        </a:p>
      </dsp:txBody>
      <dsp:txXfrm>
        <a:off x="808164" y="1019176"/>
        <a:ext cx="6348851" cy="509588"/>
      </dsp:txXfrm>
    </dsp:sp>
    <dsp:sp modelId="{D7A45D15-5F7F-41E1-ABB5-AA4E6F0975BD}">
      <dsp:nvSpPr>
        <dsp:cNvPr id="0" name=""/>
        <dsp:cNvSpPr/>
      </dsp:nvSpPr>
      <dsp:spPr>
        <a:xfrm>
          <a:off x="489672" y="955477"/>
          <a:ext cx="636985" cy="636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898305"/>
              <a:satOff val="-1247"/>
              <a:lumOff val="-2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D3E8F-4004-4A90-A208-7BC22C8840A8}">
      <dsp:nvSpPr>
        <dsp:cNvPr id="0" name=""/>
        <dsp:cNvSpPr/>
      </dsp:nvSpPr>
      <dsp:spPr>
        <a:xfrm>
          <a:off x="999841" y="1783461"/>
          <a:ext cx="6157175" cy="509588"/>
        </a:xfrm>
        <a:prstGeom prst="rect">
          <a:avLst/>
        </a:prstGeom>
        <a:solidFill>
          <a:schemeClr val="accent3">
            <a:hueOff val="-3796610"/>
            <a:satOff val="-2494"/>
            <a:lumOff val="-4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44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Университетская олимпиада «Симбирский уникум»</a:t>
          </a:r>
          <a:endParaRPr lang="ru-RU" sz="1800" kern="1200" dirty="0"/>
        </a:p>
      </dsp:txBody>
      <dsp:txXfrm>
        <a:off x="999841" y="1783461"/>
        <a:ext cx="6157175" cy="509588"/>
      </dsp:txXfrm>
    </dsp:sp>
    <dsp:sp modelId="{FB423628-3626-46FF-8E31-19FB2900583E}">
      <dsp:nvSpPr>
        <dsp:cNvPr id="0" name=""/>
        <dsp:cNvSpPr/>
      </dsp:nvSpPr>
      <dsp:spPr>
        <a:xfrm>
          <a:off x="681348" y="1719762"/>
          <a:ext cx="636985" cy="636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796610"/>
              <a:satOff val="-2494"/>
              <a:lumOff val="-4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C42AD-9E55-4F91-8DD7-3416E9A51F77}">
      <dsp:nvSpPr>
        <dsp:cNvPr id="0" name=""/>
        <dsp:cNvSpPr/>
      </dsp:nvSpPr>
      <dsp:spPr>
        <a:xfrm>
          <a:off x="999841" y="2547262"/>
          <a:ext cx="6157175" cy="509588"/>
        </a:xfrm>
        <a:prstGeom prst="rect">
          <a:avLst/>
        </a:prstGeom>
        <a:solidFill>
          <a:schemeClr val="accent3">
            <a:hueOff val="-5694915"/>
            <a:satOff val="-3742"/>
            <a:lumOff val="-7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44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Подготовка к муниципальным, региональным и всероссийским олимпиадам</a:t>
          </a:r>
          <a:endParaRPr lang="ru-RU" sz="1800" kern="1200" dirty="0"/>
        </a:p>
      </dsp:txBody>
      <dsp:txXfrm>
        <a:off x="999841" y="2547262"/>
        <a:ext cx="6157175" cy="509588"/>
      </dsp:txXfrm>
    </dsp:sp>
    <dsp:sp modelId="{4A145938-E9A7-4D86-A1B2-39EF48D1511E}">
      <dsp:nvSpPr>
        <dsp:cNvPr id="0" name=""/>
        <dsp:cNvSpPr/>
      </dsp:nvSpPr>
      <dsp:spPr>
        <a:xfrm>
          <a:off x="681348" y="2483564"/>
          <a:ext cx="636985" cy="636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694915"/>
              <a:satOff val="-3742"/>
              <a:lumOff val="-7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D7C6C-E72B-4D93-83BF-B87D827DF43D}">
      <dsp:nvSpPr>
        <dsp:cNvPr id="0" name=""/>
        <dsp:cNvSpPr/>
      </dsp:nvSpPr>
      <dsp:spPr>
        <a:xfrm>
          <a:off x="808164" y="3311547"/>
          <a:ext cx="6348851" cy="509588"/>
        </a:xfrm>
        <a:prstGeom prst="rect">
          <a:avLst/>
        </a:prstGeom>
        <a:solidFill>
          <a:schemeClr val="accent3">
            <a:hueOff val="-7593220"/>
            <a:satOff val="-4989"/>
            <a:lumOff val="-9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44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Конкурсы</a:t>
          </a:r>
          <a:r>
            <a:rPr lang="ru-RU" sz="1800" b="1" kern="1200" dirty="0" smtClean="0"/>
            <a:t> </a:t>
          </a:r>
          <a:r>
            <a:rPr lang="ru-RU" sz="1800" kern="1200" dirty="0" smtClean="0"/>
            <a:t>школьных проектов «Ноосфера 2017», «Мои исследования в области физики» </a:t>
          </a:r>
          <a:endParaRPr lang="ru-RU" sz="1800" kern="1200" dirty="0"/>
        </a:p>
      </dsp:txBody>
      <dsp:txXfrm>
        <a:off x="808164" y="3311547"/>
        <a:ext cx="6348851" cy="509588"/>
      </dsp:txXfrm>
    </dsp:sp>
    <dsp:sp modelId="{B3E3BE3C-FA96-4D3B-B9FF-1AF60D6C0693}">
      <dsp:nvSpPr>
        <dsp:cNvPr id="0" name=""/>
        <dsp:cNvSpPr/>
      </dsp:nvSpPr>
      <dsp:spPr>
        <a:xfrm>
          <a:off x="489672" y="3247849"/>
          <a:ext cx="636985" cy="636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593220"/>
              <a:satOff val="-4989"/>
              <a:lumOff val="-9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BE10E-AA17-495F-9A3B-4BF7E36B9FDE}">
      <dsp:nvSpPr>
        <dsp:cNvPr id="0" name=""/>
        <dsp:cNvSpPr/>
      </dsp:nvSpPr>
      <dsp:spPr>
        <a:xfrm>
          <a:off x="388993" y="4075833"/>
          <a:ext cx="6768022" cy="509588"/>
        </a:xfrm>
        <a:prstGeom prst="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448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Подготовка к ЕГЭ и ОГЭ</a:t>
          </a:r>
          <a:endParaRPr lang="ru-RU" sz="1800" kern="1200" dirty="0"/>
        </a:p>
      </dsp:txBody>
      <dsp:txXfrm>
        <a:off x="388993" y="4075833"/>
        <a:ext cx="6768022" cy="509588"/>
      </dsp:txXfrm>
    </dsp:sp>
    <dsp:sp modelId="{80D204C7-1C0F-4E5D-AA51-13E99E5B13AA}">
      <dsp:nvSpPr>
        <dsp:cNvPr id="0" name=""/>
        <dsp:cNvSpPr/>
      </dsp:nvSpPr>
      <dsp:spPr>
        <a:xfrm>
          <a:off x="70501" y="4012134"/>
          <a:ext cx="636985" cy="636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8847F-9122-425B-B7BD-D277A043EA72}">
      <dsp:nvSpPr>
        <dsp:cNvPr id="0" name=""/>
        <dsp:cNvSpPr/>
      </dsp:nvSpPr>
      <dsp:spPr>
        <a:xfrm>
          <a:off x="1059014" y="-30700"/>
          <a:ext cx="5298794" cy="5298794"/>
        </a:xfrm>
        <a:prstGeom prst="circularArrow">
          <a:avLst>
            <a:gd name="adj1" fmla="val 5544"/>
            <a:gd name="adj2" fmla="val 330680"/>
            <a:gd name="adj3" fmla="val 13783162"/>
            <a:gd name="adj4" fmla="val 1738156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9B222-5E11-490A-8B46-F4F09983DD25}">
      <dsp:nvSpPr>
        <dsp:cNvPr id="0" name=""/>
        <dsp:cNvSpPr/>
      </dsp:nvSpPr>
      <dsp:spPr>
        <a:xfrm>
          <a:off x="2471671" y="2085"/>
          <a:ext cx="2473481" cy="123674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профориентационных мероприятий в школах,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1500 учащихся 10-11 </a:t>
          </a:r>
          <a:r>
            <a:rPr lang="ru-RU" sz="1600" kern="1200" dirty="0" err="1" smtClean="0"/>
            <a:t>кл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2471671" y="2085"/>
        <a:ext cx="2473481" cy="1236740"/>
      </dsp:txXfrm>
    </dsp:sp>
    <dsp:sp modelId="{876D25FF-98EB-4301-B348-1320601C6464}">
      <dsp:nvSpPr>
        <dsp:cNvPr id="0" name=""/>
        <dsp:cNvSpPr/>
      </dsp:nvSpPr>
      <dsp:spPr>
        <a:xfrm>
          <a:off x="4620691" y="1563440"/>
          <a:ext cx="2473481" cy="123674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Региональной игры эрудитов «Во всех науках мы сильны. Смарт- поколение»,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650 учащихся 8-9х </a:t>
          </a:r>
          <a:r>
            <a:rPr lang="ru-RU" sz="1400" kern="1200" dirty="0" err="1" smtClean="0"/>
            <a:t>кл</a:t>
          </a:r>
          <a:endParaRPr lang="ru-RU" sz="1400" kern="1200" dirty="0"/>
        </a:p>
      </dsp:txBody>
      <dsp:txXfrm>
        <a:off x="4620691" y="1563440"/>
        <a:ext cx="2473481" cy="1236740"/>
      </dsp:txXfrm>
    </dsp:sp>
    <dsp:sp modelId="{736A4626-254D-41E5-A211-D792F777C9B8}">
      <dsp:nvSpPr>
        <dsp:cNvPr id="0" name=""/>
        <dsp:cNvSpPr/>
      </dsp:nvSpPr>
      <dsp:spPr>
        <a:xfrm>
          <a:off x="3799838" y="4089765"/>
          <a:ext cx="2473481" cy="123674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мероприятий «День открытых дверей»,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1500 учащихся 10-11 </a:t>
          </a:r>
          <a:r>
            <a:rPr lang="ru-RU" sz="1400" kern="1200" dirty="0" err="1" smtClean="0"/>
            <a:t>кл</a:t>
          </a:r>
          <a:r>
            <a:rPr lang="ru-RU" sz="1400" kern="1200" dirty="0" smtClean="0"/>
            <a:t>. и студентов техникумов</a:t>
          </a:r>
          <a:endParaRPr lang="ru-RU" sz="1400" kern="1200" dirty="0"/>
        </a:p>
      </dsp:txBody>
      <dsp:txXfrm>
        <a:off x="3799838" y="4089765"/>
        <a:ext cx="2473481" cy="1236740"/>
      </dsp:txXfrm>
    </dsp:sp>
    <dsp:sp modelId="{A3FE978F-A425-4281-8904-1D9AFA6F54CE}">
      <dsp:nvSpPr>
        <dsp:cNvPr id="0" name=""/>
        <dsp:cNvSpPr/>
      </dsp:nvSpPr>
      <dsp:spPr>
        <a:xfrm>
          <a:off x="1143503" y="4089765"/>
          <a:ext cx="2473481" cy="123674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акции для абитуриентов «Стань студентом на один день»,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23 учащихся 11 </a:t>
          </a:r>
          <a:r>
            <a:rPr lang="ru-RU" sz="1400" kern="1200" dirty="0" err="1" smtClean="0"/>
            <a:t>кл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1143503" y="4089765"/>
        <a:ext cx="2473481" cy="1236740"/>
      </dsp:txXfrm>
    </dsp:sp>
    <dsp:sp modelId="{C18D181D-CBAB-48D2-BAF2-977376DF4174}">
      <dsp:nvSpPr>
        <dsp:cNvPr id="0" name=""/>
        <dsp:cNvSpPr/>
      </dsp:nvSpPr>
      <dsp:spPr>
        <a:xfrm>
          <a:off x="322650" y="1563440"/>
          <a:ext cx="2473481" cy="123674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культурно-оздоровительного досуга для слушателей Летних профильных школ,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177 учащихся 7-10 </a:t>
          </a:r>
          <a:r>
            <a:rPr lang="ru-RU" sz="1400" kern="1200" dirty="0" err="1" smtClean="0"/>
            <a:t>кл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22650" y="1563440"/>
        <a:ext cx="2473481" cy="12367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F2A8FB-EA00-49C2-AE38-E53DE3CCB33D}">
      <dsp:nvSpPr>
        <dsp:cNvPr id="0" name=""/>
        <dsp:cNvSpPr/>
      </dsp:nvSpPr>
      <dsp:spPr>
        <a:xfrm rot="5400000">
          <a:off x="4463060" y="-1451296"/>
          <a:ext cx="1431524" cy="488502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общеобразовательных организаций, которые реализуют образовательную программу профильного обучения учащихся в форме сетевого взаимодействия с УлГПУ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463060" y="-1451296"/>
        <a:ext cx="1431524" cy="4885022"/>
      </dsp:txXfrm>
    </dsp:sp>
    <dsp:sp modelId="{005131A1-B768-46AC-B035-3E7D00B44562}">
      <dsp:nvSpPr>
        <dsp:cNvPr id="0" name=""/>
        <dsp:cNvSpPr/>
      </dsp:nvSpPr>
      <dsp:spPr>
        <a:xfrm>
          <a:off x="0" y="699"/>
          <a:ext cx="2747825" cy="1789406"/>
        </a:xfrm>
        <a:prstGeom prst="flowChartConnector">
          <a:avLst/>
        </a:prstGeom>
        <a:solidFill>
          <a:srgbClr val="0070C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Распределенный лицей УлГПУ</a:t>
          </a:r>
          <a:endParaRPr lang="ru-RU" sz="1800" b="1" kern="1200" dirty="0"/>
        </a:p>
      </dsp:txBody>
      <dsp:txXfrm>
        <a:off x="0" y="699"/>
        <a:ext cx="2747825" cy="1789406"/>
      </dsp:txXfrm>
    </dsp:sp>
    <dsp:sp modelId="{603AB562-31C0-4AA8-9AE5-BAB66E9C74E6}">
      <dsp:nvSpPr>
        <dsp:cNvPr id="0" name=""/>
        <dsp:cNvSpPr/>
      </dsp:nvSpPr>
      <dsp:spPr>
        <a:xfrm rot="5400000">
          <a:off x="4366365" y="256069"/>
          <a:ext cx="1612727" cy="492023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школ-партнеров: </a:t>
          </a:r>
          <a:r>
            <a:rPr lang="ru-RU" sz="16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имназия №33, гимназия №13, СОШ №21, №76,№62, № 66, № 82, МПЛ №11, Инзенская   СШ №1, 2, 4, СОШ №1, №2 р.п Кузоватово, "Стародрожжановский Многопрофильный лицей" , Лицей №25 г. Димитровград, СОШ №1, №2 г. Новоульяновск, Ишеевский МПЛ, Чердаклинская СОШ №1</a:t>
          </a:r>
          <a:endParaRPr lang="ru-RU" sz="16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366365" y="256069"/>
        <a:ext cx="1612727" cy="4920237"/>
      </dsp:txXfrm>
    </dsp:sp>
    <dsp:sp modelId="{A54A7EE0-C420-485C-AF52-CFC503AD32F1}">
      <dsp:nvSpPr>
        <dsp:cNvPr id="0" name=""/>
        <dsp:cNvSpPr/>
      </dsp:nvSpPr>
      <dsp:spPr>
        <a:xfrm>
          <a:off x="0" y="1879575"/>
          <a:ext cx="2710257" cy="1789406"/>
        </a:xfrm>
        <a:prstGeom prst="flowChartConnector">
          <a:avLst/>
        </a:prstGeom>
        <a:solidFill>
          <a:srgbClr val="0070C0">
            <a:alpha val="6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Партнерские школы </a:t>
          </a:r>
          <a:r>
            <a:rPr lang="ru-RU" sz="1800" b="1" kern="1200" dirty="0" err="1" smtClean="0"/>
            <a:t>УлГПУ</a:t>
          </a:r>
          <a:endParaRPr lang="ru-RU" sz="1800" b="1" kern="1200" dirty="0"/>
        </a:p>
      </dsp:txBody>
      <dsp:txXfrm>
        <a:off x="0" y="1879575"/>
        <a:ext cx="2710257" cy="1789406"/>
      </dsp:txXfrm>
    </dsp:sp>
    <dsp:sp modelId="{C943E653-B8FD-4723-9872-2B0533EE4F4D}">
      <dsp:nvSpPr>
        <dsp:cNvPr id="0" name=""/>
        <dsp:cNvSpPr/>
      </dsp:nvSpPr>
      <dsp:spPr>
        <a:xfrm rot="5400000">
          <a:off x="4228301" y="2180404"/>
          <a:ext cx="1896255" cy="488025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университетских классов</a:t>
          </a:r>
          <a:r>
            <a:rPr lang="ru-RU" sz="16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950 обучающихся</a:t>
          </a:r>
          <a:r>
            <a:rPr lang="ru-RU" sz="16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университетских классах распределенного лицея, </a:t>
          </a:r>
          <a:endParaRPr lang="ru-RU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</a:t>
          </a:r>
          <a:r>
            <a:rPr lang="ru-RU" sz="16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преподавателей вуза</a:t>
          </a:r>
          <a:r>
            <a:rPr lang="ru-RU" sz="16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читают элективные курсы в школах–партнерах: доктор педагогических наук, профессор - 2 чел., кандидаты наук, доценты - 27 чел., старший преподаватель, доцент - 2чел., аспирант - 2чел., магистрант - 2 чел.</a:t>
          </a:r>
          <a:endParaRPr lang="ru-RU" sz="16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228301" y="2180404"/>
        <a:ext cx="1896255" cy="4880252"/>
      </dsp:txXfrm>
    </dsp:sp>
    <dsp:sp modelId="{7C6557A7-9E70-4D3C-A682-65D72AE297B3}">
      <dsp:nvSpPr>
        <dsp:cNvPr id="0" name=""/>
        <dsp:cNvSpPr/>
      </dsp:nvSpPr>
      <dsp:spPr>
        <a:xfrm>
          <a:off x="0" y="3811876"/>
          <a:ext cx="2745141" cy="1789406"/>
        </a:xfrm>
        <a:prstGeom prst="flowChartConnector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Университетский класс распределенного лицея</a:t>
          </a:r>
          <a:endParaRPr lang="ru-RU" sz="1800" kern="1200" dirty="0"/>
        </a:p>
      </dsp:txBody>
      <dsp:txXfrm>
        <a:off x="0" y="3811876"/>
        <a:ext cx="2745141" cy="178940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A03122-014F-4262-826D-8769A436E73A}">
      <dsp:nvSpPr>
        <dsp:cNvPr id="0" name=""/>
        <dsp:cNvSpPr/>
      </dsp:nvSpPr>
      <dsp:spPr>
        <a:xfrm rot="10800000">
          <a:off x="1812911" y="1600"/>
          <a:ext cx="6528140" cy="6744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40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Урок успеха</a:t>
          </a:r>
          <a:endParaRPr lang="ru-RU" sz="2800" kern="1200" dirty="0"/>
        </a:p>
      </dsp:txBody>
      <dsp:txXfrm rot="10800000">
        <a:off x="1812911" y="1600"/>
        <a:ext cx="6528140" cy="674422"/>
      </dsp:txXfrm>
    </dsp:sp>
    <dsp:sp modelId="{A41ADD17-CC3F-4F99-B459-062086955E1D}">
      <dsp:nvSpPr>
        <dsp:cNvPr id="0" name=""/>
        <dsp:cNvSpPr/>
      </dsp:nvSpPr>
      <dsp:spPr>
        <a:xfrm>
          <a:off x="1475700" y="1600"/>
          <a:ext cx="674422" cy="67442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76A4E-8ECE-4FEF-96F9-0C3EBCA8FC4E}">
      <dsp:nvSpPr>
        <dsp:cNvPr id="0" name=""/>
        <dsp:cNvSpPr/>
      </dsp:nvSpPr>
      <dsp:spPr>
        <a:xfrm rot="10800000">
          <a:off x="1812911" y="877343"/>
          <a:ext cx="6528140" cy="6744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40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Форум практик</a:t>
          </a:r>
          <a:endParaRPr lang="ru-RU" sz="2800" kern="1200" dirty="0"/>
        </a:p>
      </dsp:txBody>
      <dsp:txXfrm rot="10800000">
        <a:off x="1812911" y="877343"/>
        <a:ext cx="6528140" cy="674422"/>
      </dsp:txXfrm>
    </dsp:sp>
    <dsp:sp modelId="{6DD096E9-65D6-47CA-A921-54F04FE1C565}">
      <dsp:nvSpPr>
        <dsp:cNvPr id="0" name=""/>
        <dsp:cNvSpPr/>
      </dsp:nvSpPr>
      <dsp:spPr>
        <a:xfrm>
          <a:off x="1475700" y="877343"/>
          <a:ext cx="674422" cy="67442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F3DA6-9CE7-4600-B1AC-AE9085BDB90B}">
      <dsp:nvSpPr>
        <dsp:cNvPr id="0" name=""/>
        <dsp:cNvSpPr/>
      </dsp:nvSpPr>
      <dsp:spPr>
        <a:xfrm rot="10800000">
          <a:off x="1812911" y="1753085"/>
          <a:ext cx="6528140" cy="6744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40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Фестиваль педагогических отрядов</a:t>
          </a:r>
          <a:endParaRPr lang="ru-RU" sz="2800" kern="1200" dirty="0"/>
        </a:p>
      </dsp:txBody>
      <dsp:txXfrm rot="10800000">
        <a:off x="1812911" y="1753085"/>
        <a:ext cx="6528140" cy="674422"/>
      </dsp:txXfrm>
    </dsp:sp>
    <dsp:sp modelId="{286BB23C-706C-448C-9567-689793DCB424}">
      <dsp:nvSpPr>
        <dsp:cNvPr id="0" name=""/>
        <dsp:cNvSpPr/>
      </dsp:nvSpPr>
      <dsp:spPr>
        <a:xfrm>
          <a:off x="1475700" y="1753085"/>
          <a:ext cx="674422" cy="67442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0B820-3EBD-403B-9788-C0292A4DCE5B}">
      <dsp:nvSpPr>
        <dsp:cNvPr id="0" name=""/>
        <dsp:cNvSpPr/>
      </dsp:nvSpPr>
      <dsp:spPr>
        <a:xfrm rot="10800000">
          <a:off x="1812911" y="2628828"/>
          <a:ext cx="6528140" cy="6744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40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+mn-lt"/>
            </a:rPr>
            <a:t>Чемпионат</a:t>
          </a:r>
          <a:r>
            <a:rPr lang="ru-RU" sz="2800" kern="1200" dirty="0" smtClean="0">
              <a:latin typeface="Corbel (Основной текст)"/>
            </a:rPr>
            <a:t> </a:t>
          </a:r>
          <a:r>
            <a:rPr lang="en-US" sz="2800" kern="1200" dirty="0" err="1" smtClean="0">
              <a:latin typeface="Corbel (Основной текст)"/>
            </a:rPr>
            <a:t>WorldSkills</a:t>
          </a:r>
          <a:endParaRPr lang="ru-RU" sz="2800" kern="1200" dirty="0">
            <a:latin typeface="Corbel (Основной текст)"/>
          </a:endParaRPr>
        </a:p>
      </dsp:txBody>
      <dsp:txXfrm rot="10800000">
        <a:off x="1812911" y="2628828"/>
        <a:ext cx="6528140" cy="674422"/>
      </dsp:txXfrm>
    </dsp:sp>
    <dsp:sp modelId="{E8FDEC94-AD04-4CF5-A5AB-444094F2E307}">
      <dsp:nvSpPr>
        <dsp:cNvPr id="0" name=""/>
        <dsp:cNvSpPr/>
      </dsp:nvSpPr>
      <dsp:spPr>
        <a:xfrm>
          <a:off x="1475700" y="2628828"/>
          <a:ext cx="674422" cy="67442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E0EDF-9C92-4554-9D38-35F44AE737A6}">
      <dsp:nvSpPr>
        <dsp:cNvPr id="0" name=""/>
        <dsp:cNvSpPr/>
      </dsp:nvSpPr>
      <dsp:spPr>
        <a:xfrm rot="10800000">
          <a:off x="1812911" y="3504570"/>
          <a:ext cx="6528140" cy="6744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40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Педагогический марафон с клубом «Учитель года»</a:t>
          </a:r>
          <a:endParaRPr lang="ru-RU" sz="2800" kern="1200" dirty="0"/>
        </a:p>
      </dsp:txBody>
      <dsp:txXfrm rot="10800000">
        <a:off x="1812911" y="3504570"/>
        <a:ext cx="6528140" cy="674422"/>
      </dsp:txXfrm>
    </dsp:sp>
    <dsp:sp modelId="{1948FEEC-EDF0-440F-A6E3-0AC14609E2E2}">
      <dsp:nvSpPr>
        <dsp:cNvPr id="0" name=""/>
        <dsp:cNvSpPr/>
      </dsp:nvSpPr>
      <dsp:spPr>
        <a:xfrm>
          <a:off x="1475700" y="3504570"/>
          <a:ext cx="674422" cy="67442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27EE1-BE74-4C24-8340-07B335282940}">
      <dsp:nvSpPr>
        <dsp:cNvPr id="0" name=""/>
        <dsp:cNvSpPr/>
      </dsp:nvSpPr>
      <dsp:spPr>
        <a:xfrm rot="10800000">
          <a:off x="1812911" y="4380313"/>
          <a:ext cx="6528140" cy="6744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40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Региональный конкурс «Педагогический дебют»</a:t>
          </a:r>
          <a:endParaRPr lang="ru-RU" sz="2800" kern="1200" dirty="0"/>
        </a:p>
      </dsp:txBody>
      <dsp:txXfrm rot="10800000">
        <a:off x="1812911" y="4380313"/>
        <a:ext cx="6528140" cy="674422"/>
      </dsp:txXfrm>
    </dsp:sp>
    <dsp:sp modelId="{5AA21DDD-CAA0-4F7F-97F4-5AA31A02B77F}">
      <dsp:nvSpPr>
        <dsp:cNvPr id="0" name=""/>
        <dsp:cNvSpPr/>
      </dsp:nvSpPr>
      <dsp:spPr>
        <a:xfrm>
          <a:off x="1475700" y="4380313"/>
          <a:ext cx="674422" cy="674422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C2662A-C342-4C2E-9CEF-B9D11F5777AA}">
      <dsp:nvSpPr>
        <dsp:cNvPr id="0" name=""/>
        <dsp:cNvSpPr/>
      </dsp:nvSpPr>
      <dsp:spPr>
        <a:xfrm>
          <a:off x="2109367" y="932242"/>
          <a:ext cx="4536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68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500" kern="1200"/>
        </a:p>
      </dsp:txBody>
      <dsp:txXfrm>
        <a:off x="2324101" y="975540"/>
        <a:ext cx="24214" cy="4842"/>
      </dsp:txXfrm>
    </dsp:sp>
    <dsp:sp modelId="{8F61CA2C-38F3-4EAE-B0E9-4CA6EF467B9D}">
      <dsp:nvSpPr>
        <dsp:cNvPr id="0" name=""/>
        <dsp:cNvSpPr/>
      </dsp:nvSpPr>
      <dsp:spPr>
        <a:xfrm>
          <a:off x="5593" y="346290"/>
          <a:ext cx="2105573" cy="12633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i="1" kern="1200" dirty="0" smtClean="0"/>
            <a:t> </a:t>
          </a:r>
          <a:r>
            <a:rPr lang="ru-RU" sz="1600" b="1" i="1" kern="1200" dirty="0" smtClean="0"/>
            <a:t>«Торжественное открытие распределенного лицея», 850 чел.</a:t>
          </a:r>
          <a:endParaRPr lang="ru-RU" sz="1400" kern="1200" dirty="0"/>
        </a:p>
      </dsp:txBody>
      <dsp:txXfrm>
        <a:off x="5593" y="346290"/>
        <a:ext cx="2105573" cy="1263344"/>
      </dsp:txXfrm>
    </dsp:sp>
    <dsp:sp modelId="{E0858B9E-28AC-4D27-959C-2A9FDBF734C4}">
      <dsp:nvSpPr>
        <dsp:cNvPr id="0" name=""/>
        <dsp:cNvSpPr/>
      </dsp:nvSpPr>
      <dsp:spPr>
        <a:xfrm>
          <a:off x="4699222" y="932242"/>
          <a:ext cx="4536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68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500" kern="1200"/>
        </a:p>
      </dsp:txBody>
      <dsp:txXfrm>
        <a:off x="4913956" y="975540"/>
        <a:ext cx="24214" cy="4842"/>
      </dsp:txXfrm>
    </dsp:sp>
    <dsp:sp modelId="{BC032A26-835A-4B91-BF40-4D6B2B99DCD6}">
      <dsp:nvSpPr>
        <dsp:cNvPr id="0" name=""/>
        <dsp:cNvSpPr/>
      </dsp:nvSpPr>
      <dsp:spPr>
        <a:xfrm>
          <a:off x="2595449" y="346290"/>
          <a:ext cx="2105573" cy="12633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«</a:t>
          </a:r>
          <a:r>
            <a:rPr lang="ru-RU" sz="1400" b="1" i="1" kern="1200" dirty="0" smtClean="0"/>
            <a:t>Выставка малых детских академий», 450 чел.        </a:t>
          </a:r>
          <a:endParaRPr lang="ru-RU" sz="1400" kern="1200" dirty="0"/>
        </a:p>
      </dsp:txBody>
      <dsp:txXfrm>
        <a:off x="2595449" y="346290"/>
        <a:ext cx="2105573" cy="1263344"/>
      </dsp:txXfrm>
    </dsp:sp>
    <dsp:sp modelId="{481E42FE-B04E-4F6E-9A08-E0415D34BFBA}">
      <dsp:nvSpPr>
        <dsp:cNvPr id="0" name=""/>
        <dsp:cNvSpPr/>
      </dsp:nvSpPr>
      <dsp:spPr>
        <a:xfrm>
          <a:off x="1058380" y="1607834"/>
          <a:ext cx="5179711" cy="453681"/>
        </a:xfrm>
        <a:custGeom>
          <a:avLst/>
          <a:gdLst/>
          <a:ahLst/>
          <a:cxnLst/>
          <a:rect l="0" t="0" r="0" b="0"/>
          <a:pathLst>
            <a:path>
              <a:moveTo>
                <a:pt x="5179711" y="0"/>
              </a:moveTo>
              <a:lnTo>
                <a:pt x="5179711" y="243940"/>
              </a:lnTo>
              <a:lnTo>
                <a:pt x="0" y="243940"/>
              </a:lnTo>
              <a:lnTo>
                <a:pt x="0" y="453681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500" kern="1200"/>
        </a:p>
      </dsp:txBody>
      <dsp:txXfrm>
        <a:off x="3518178" y="1832254"/>
        <a:ext cx="260115" cy="4842"/>
      </dsp:txXfrm>
    </dsp:sp>
    <dsp:sp modelId="{11547760-5FEC-4489-BB8A-98CF5819238A}">
      <dsp:nvSpPr>
        <dsp:cNvPr id="0" name=""/>
        <dsp:cNvSpPr/>
      </dsp:nvSpPr>
      <dsp:spPr>
        <a:xfrm>
          <a:off x="5185304" y="346290"/>
          <a:ext cx="2105573" cy="12633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«</a:t>
          </a:r>
          <a:r>
            <a:rPr lang="ru-RU" sz="1400" b="1" i="1" kern="1200" dirty="0" smtClean="0"/>
            <a:t>Дней открытых дверей для ССУЗов», 650 чел.</a:t>
          </a: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/>
        </a:p>
      </dsp:txBody>
      <dsp:txXfrm>
        <a:off x="5185304" y="346290"/>
        <a:ext cx="2105573" cy="1263344"/>
      </dsp:txXfrm>
    </dsp:sp>
    <dsp:sp modelId="{0B133EF6-F99B-45CF-80FF-5E27040578C4}">
      <dsp:nvSpPr>
        <dsp:cNvPr id="0" name=""/>
        <dsp:cNvSpPr/>
      </dsp:nvSpPr>
      <dsp:spPr>
        <a:xfrm>
          <a:off x="2109367" y="2679868"/>
          <a:ext cx="4536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68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500" kern="1200"/>
        </a:p>
      </dsp:txBody>
      <dsp:txXfrm>
        <a:off x="2324101" y="2723167"/>
        <a:ext cx="24214" cy="4842"/>
      </dsp:txXfrm>
    </dsp:sp>
    <dsp:sp modelId="{28CD9FD3-1DB7-4DCB-905E-69A14CB5052A}">
      <dsp:nvSpPr>
        <dsp:cNvPr id="0" name=""/>
        <dsp:cNvSpPr/>
      </dsp:nvSpPr>
      <dsp:spPr>
        <a:xfrm>
          <a:off x="5593" y="2093916"/>
          <a:ext cx="2105573" cy="12633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«</a:t>
          </a:r>
          <a:r>
            <a:rPr lang="ru-RU" sz="1400" b="1" i="1" kern="1200" dirty="0" smtClean="0"/>
            <a:t>День открытых дверей» в УлГПУ им. И.Н. Ульянова, 800 чел.</a:t>
          </a:r>
          <a:endParaRPr lang="ru-RU" sz="1400" b="1" kern="1200" dirty="0"/>
        </a:p>
      </dsp:txBody>
      <dsp:txXfrm>
        <a:off x="5593" y="2093916"/>
        <a:ext cx="2105573" cy="1263344"/>
      </dsp:txXfrm>
    </dsp:sp>
    <dsp:sp modelId="{0A94C7E0-B687-4F47-B001-5AFE6DD14BCF}">
      <dsp:nvSpPr>
        <dsp:cNvPr id="0" name=""/>
        <dsp:cNvSpPr/>
      </dsp:nvSpPr>
      <dsp:spPr>
        <a:xfrm>
          <a:off x="4699222" y="2679868"/>
          <a:ext cx="4536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68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500" kern="1200"/>
        </a:p>
      </dsp:txBody>
      <dsp:txXfrm>
        <a:off x="4913956" y="2723167"/>
        <a:ext cx="24214" cy="4842"/>
      </dsp:txXfrm>
    </dsp:sp>
    <dsp:sp modelId="{F5A2ED7E-BDF6-49FF-B510-C548F1AAC58F}">
      <dsp:nvSpPr>
        <dsp:cNvPr id="0" name=""/>
        <dsp:cNvSpPr/>
      </dsp:nvSpPr>
      <dsp:spPr>
        <a:xfrm>
          <a:off x="2595449" y="2093916"/>
          <a:ext cx="2105573" cy="12633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«</a:t>
          </a:r>
          <a:r>
            <a:rPr lang="ru-RU" sz="1400" b="1" i="1" kern="1200" dirty="0" smtClean="0"/>
            <a:t>День открытых дверей»</a:t>
          </a: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в Димитровграде,               450 чел.</a:t>
          </a:r>
          <a:endParaRPr lang="ru-RU" sz="1400" kern="1200" dirty="0"/>
        </a:p>
      </dsp:txBody>
      <dsp:txXfrm>
        <a:off x="2595449" y="2093916"/>
        <a:ext cx="2105573" cy="1263344"/>
      </dsp:txXfrm>
    </dsp:sp>
    <dsp:sp modelId="{8284A675-229F-47FD-BFE5-2CC61992E12C}">
      <dsp:nvSpPr>
        <dsp:cNvPr id="0" name=""/>
        <dsp:cNvSpPr/>
      </dsp:nvSpPr>
      <dsp:spPr>
        <a:xfrm>
          <a:off x="1058380" y="3355460"/>
          <a:ext cx="5179711" cy="453681"/>
        </a:xfrm>
        <a:custGeom>
          <a:avLst/>
          <a:gdLst/>
          <a:ahLst/>
          <a:cxnLst/>
          <a:rect l="0" t="0" r="0" b="0"/>
          <a:pathLst>
            <a:path>
              <a:moveTo>
                <a:pt x="5179711" y="0"/>
              </a:moveTo>
              <a:lnTo>
                <a:pt x="5179711" y="243940"/>
              </a:lnTo>
              <a:lnTo>
                <a:pt x="0" y="243940"/>
              </a:lnTo>
              <a:lnTo>
                <a:pt x="0" y="453681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500" kern="1200"/>
        </a:p>
      </dsp:txBody>
      <dsp:txXfrm>
        <a:off x="3518178" y="3579880"/>
        <a:ext cx="260115" cy="4842"/>
      </dsp:txXfrm>
    </dsp:sp>
    <dsp:sp modelId="{074A709D-6C37-4A45-A25B-CB395AE943C3}">
      <dsp:nvSpPr>
        <dsp:cNvPr id="0" name=""/>
        <dsp:cNvSpPr/>
      </dsp:nvSpPr>
      <dsp:spPr>
        <a:xfrm>
          <a:off x="5185304" y="2093916"/>
          <a:ext cx="2105573" cy="12633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«</a:t>
          </a:r>
          <a:r>
            <a:rPr lang="ru-RU" sz="1400" b="1" i="1" kern="1200" dirty="0" smtClean="0"/>
            <a:t>День открытых дверей УлГПУ им. И.Н. Ульянова», 600 чел.</a:t>
          </a: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/>
        </a:p>
      </dsp:txBody>
      <dsp:txXfrm>
        <a:off x="5185304" y="2093916"/>
        <a:ext cx="2105573" cy="1263344"/>
      </dsp:txXfrm>
    </dsp:sp>
    <dsp:sp modelId="{A3D894DC-4827-4D25-A9DC-52DD5D52A2DB}">
      <dsp:nvSpPr>
        <dsp:cNvPr id="0" name=""/>
        <dsp:cNvSpPr/>
      </dsp:nvSpPr>
      <dsp:spPr>
        <a:xfrm>
          <a:off x="2109367" y="4427494"/>
          <a:ext cx="4536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3681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500" kern="1200"/>
        </a:p>
      </dsp:txBody>
      <dsp:txXfrm>
        <a:off x="2324101" y="4470793"/>
        <a:ext cx="24214" cy="4842"/>
      </dsp:txXfrm>
    </dsp:sp>
    <dsp:sp modelId="{56A45E59-E227-4FAF-A4D9-104040C525F7}">
      <dsp:nvSpPr>
        <dsp:cNvPr id="0" name=""/>
        <dsp:cNvSpPr/>
      </dsp:nvSpPr>
      <dsp:spPr>
        <a:xfrm>
          <a:off x="5593" y="3841542"/>
          <a:ext cx="2105573" cy="12633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 </a:t>
          </a:r>
          <a:r>
            <a:rPr lang="ru-RU" sz="1600" b="1" i="1" kern="1200" dirty="0" smtClean="0"/>
            <a:t>«Выставка площадок летнего профильного отдыха». </a:t>
          </a:r>
          <a:endParaRPr lang="ru-RU" sz="1600" kern="1200" dirty="0" smtClean="0"/>
        </a:p>
      </dsp:txBody>
      <dsp:txXfrm>
        <a:off x="5593" y="3841542"/>
        <a:ext cx="2105573" cy="1263344"/>
      </dsp:txXfrm>
    </dsp:sp>
    <dsp:sp modelId="{8E7187EC-B7D5-432C-9CD7-41C8B1F2A7F1}">
      <dsp:nvSpPr>
        <dsp:cNvPr id="0" name=""/>
        <dsp:cNvSpPr/>
      </dsp:nvSpPr>
      <dsp:spPr>
        <a:xfrm>
          <a:off x="2595449" y="3841542"/>
          <a:ext cx="2105573" cy="126334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/>
            <a:t> </a:t>
          </a:r>
          <a:r>
            <a:rPr lang="ru-RU" sz="1400" b="1" i="1" kern="1200" dirty="0" smtClean="0"/>
            <a:t>«День магистратуры».</a:t>
          </a:r>
          <a:endParaRPr lang="ru-RU" sz="1400" kern="1200" dirty="0"/>
        </a:p>
      </dsp:txBody>
      <dsp:txXfrm>
        <a:off x="2595449" y="3841542"/>
        <a:ext cx="2105573" cy="1263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9130D-0527-4199-A869-53020BF80B0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511D5-A964-4CE5-942A-59A0F3192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1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511D5-A964-4CE5-942A-59A0F3192E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48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511D5-A964-4CE5-942A-59A0F3192EE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47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511D5-A964-4CE5-942A-59A0F3192E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6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770C7C-5F6C-42C8-8F13-C404057CCDDC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9E982C-6B3F-47AC-8BC3-F324ACD8D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28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9690-C6AC-4CA2-87E6-07D661D90433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1EF5-5406-4573-82CA-F4CB65063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08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5439-5357-4B20-B0AE-AE365D54E7BA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0980-523B-42B3-ADEF-2FB4A8373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47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2111-1284-4C3B-9DDA-CEC5782B4DAE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1EA7-E9E3-49EC-8B60-9B8D37336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66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DA6B25-39A4-42C8-ACCE-41227D62885D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7DE6C9-D8CF-4B99-B32E-05F2CEBE9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573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B20D-7E74-4B7B-87E2-5352FBA6F134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AD25-EBEB-42F1-B02B-F9891C4E1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78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453A43-42E7-4992-A69B-D72677C0D8D2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715A9C-3A79-468C-B9D9-0FBE125E9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0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A189-B618-474A-A51B-0579B4A08D36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A3F5-2096-485D-A272-D2713CA21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91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9E35DC-C394-45A4-8213-6D2937D43B7E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71A169-7CB9-4E5B-A6AB-F9348ADDD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22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8C180B-D7DD-43C3-93B1-C6E704D5F4FC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16A260-BF9E-48BE-9639-4D2750541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76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18D016-82B1-47A0-AC60-51824A5AA447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B90DC3-5023-4992-91BE-FCCEE16F6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33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A5E6CB6-9944-49E4-A9E5-B44142FD90C4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3AF847C-63F3-4198-A752-887D29143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F6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508402" cy="27199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/>
                <a:latin typeface="Arial" pitchFamily="34" charset="0"/>
                <a:cs typeface="Arial" pitchFamily="34" charset="0"/>
              </a:rPr>
              <a:t>Об инновационных формах и методах работы по профессиональному самоопределению обучающихся и выпускников общеобразовательных организаций, профессиональных образовательных организаций региона в УлГПУ имени И.Н. Ульянова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4" descr="http://cs625217.vk.me/v625217046/2e3f/L6f7bzWDG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578258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0" descr="emblema_transp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54541" y="168564"/>
            <a:ext cx="6765931" cy="8121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и развитие интереса к педагогической профессии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0" descr="emblema_transp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235353880"/>
              </p:ext>
            </p:extLst>
          </p:nvPr>
        </p:nvGraphicFramePr>
        <p:xfrm>
          <a:off x="-180528" y="1397000"/>
          <a:ext cx="98167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582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университетские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578474530"/>
              </p:ext>
            </p:extLst>
          </p:nvPr>
        </p:nvGraphicFramePr>
        <p:xfrm>
          <a:off x="1524000" y="1146175"/>
          <a:ext cx="7296472" cy="545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0" descr="emblema_transp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18402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54541" y="168564"/>
            <a:ext cx="6765931" cy="8121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Консультационные площадки, организованные университетом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557774633"/>
              </p:ext>
            </p:extLst>
          </p:nvPr>
        </p:nvGraphicFramePr>
        <p:xfrm>
          <a:off x="1523857" y="1412776"/>
          <a:ext cx="729647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0" descr="emblema_transp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9338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48871" cy="8121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/>
                <a:latin typeface="Arial" pitchFamily="34" charset="0"/>
                <a:cs typeface="Arial" pitchFamily="34" charset="0"/>
              </a:rPr>
              <a:t>Родительские собрания, организованные муниципальными образованиями</a:t>
            </a:r>
            <a:endParaRPr lang="ru-RU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753894587"/>
              </p:ext>
            </p:extLst>
          </p:nvPr>
        </p:nvGraphicFramePr>
        <p:xfrm>
          <a:off x="1619672" y="980728"/>
          <a:ext cx="70804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0" descr="emblema_transp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745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919103"/>
            <a:ext cx="7499350" cy="10859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Педагогический. Современный. Твой!</a:t>
            </a:r>
            <a:r>
              <a:rPr lang="ru-RU" sz="5300" dirty="0">
                <a:effectLst/>
              </a:rPr>
              <a:t/>
            </a:r>
            <a:br>
              <a:rPr lang="ru-RU" sz="5300" dirty="0">
                <a:effectLst/>
              </a:rPr>
            </a:br>
            <a:endParaRPr lang="ru-RU" sz="53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5" name="Овал 4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0" descr="emblema_transp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3074" name="Picture 2" descr="IMG_5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3776936" cy="25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рио губернатора Ульяновской области Сергей Морозов в рамках проекта «Урок успеха» провел лекцию для студентов УлГП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365" y="188641"/>
            <a:ext cx="3762131" cy="251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 УлГПУ состоится торжественное посвящение десятиклассников в лицеист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3789892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ulpressa.ru/wp-content/uploads/old/4-106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349"/>
          <a:stretch/>
        </p:blipFill>
        <p:spPr bwMode="auto">
          <a:xfrm>
            <a:off x="5292080" y="4157326"/>
            <a:ext cx="3692894" cy="251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0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59633" y="168564"/>
            <a:ext cx="7560840" cy="8121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Основные направления работы</a:t>
            </a:r>
            <a:endParaRPr lang="ru-RU" sz="3200" b="1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100029732"/>
              </p:ext>
            </p:extLst>
          </p:nvPr>
        </p:nvGraphicFramePr>
        <p:xfrm>
          <a:off x="1259632" y="1196752"/>
          <a:ext cx="763284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0" descr="emblema_transp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41335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9350" cy="10859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Arial" pitchFamily="34" charset="0"/>
                <a:cs typeface="Arial" pitchFamily="34" charset="0"/>
              </a:rPr>
              <a:t>Взаимодействие с </a:t>
            </a:r>
            <a:r>
              <a:rPr lang="ru-RU" sz="3600" b="1" dirty="0">
                <a:effectLst/>
                <a:latin typeface="Arial" pitchFamily="34" charset="0"/>
                <a:cs typeface="Arial" pitchFamily="34" charset="0"/>
              </a:rPr>
              <a:t>организациями Ульяновской области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0" descr="emblema_transp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001080915"/>
              </p:ext>
            </p:extLst>
          </p:nvPr>
        </p:nvGraphicFramePr>
        <p:xfrm>
          <a:off x="1740024" y="1541016"/>
          <a:ext cx="686442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995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54541" y="168564"/>
            <a:ext cx="6765931" cy="8121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Основные формы, методы и технологии работы</a:t>
            </a:r>
            <a:endParaRPr lang="ru-RU" sz="3200" b="1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387187732"/>
              </p:ext>
            </p:extLst>
          </p:nvPr>
        </p:nvGraphicFramePr>
        <p:xfrm>
          <a:off x="1177603" y="980728"/>
          <a:ext cx="7786885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0" descr="emblema_transp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511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75" y="207275"/>
            <a:ext cx="712879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effectLst/>
                <a:latin typeface="Arial" pitchFamily="34" charset="0"/>
                <a:cs typeface="Arial" pitchFamily="34" charset="0"/>
              </a:rPr>
              <a:t>Малые детские академии</a:t>
            </a:r>
            <a:br>
              <a:rPr lang="ru-RU" sz="36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effectLst/>
                <a:latin typeface="Arial" pitchFamily="34" charset="0"/>
                <a:cs typeface="Arial" pitchFamily="34" charset="0"/>
              </a:rPr>
              <a:t>(Летние профильные школы)</a:t>
            </a:r>
            <a:endParaRPr lang="ru-RU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0" descr="emblema_transp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10" name="Заголовок 2"/>
          <p:cNvSpPr txBox="1">
            <a:spLocks/>
          </p:cNvSpPr>
          <p:nvPr/>
        </p:nvSpPr>
        <p:spPr>
          <a:xfrm>
            <a:off x="1331640" y="1484784"/>
            <a:ext cx="7632848" cy="511256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F688B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Corbe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Corbe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Corbe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Corbe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Corbe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Corbe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Corbe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F688B"/>
                </a:solidFill>
                <a:latin typeface="Corbel" pitchFamily="34" charset="0"/>
              </a:defRPr>
            </a:lvl9pPr>
            <a:extLst/>
          </a:lstStyle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1. Суперкомпьютерная академия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2. Малая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академия естественно-научного образования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3. Детско-юношеская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академия радиоэлектронного конструирования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4. Академия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журналиста-филолога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5. Правоохранительная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академия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6. Лингвистическая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академия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7. Детско-юношеская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академия физической культуры и спорта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8. Детская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академия информатики и информационных технологий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9. Детская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ядерно-медицинская академия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10. Молодежная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академия духовности «Вознесение»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11. Академия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этнографического краеведения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12. Академия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туризма и </a:t>
            </a:r>
            <a:r>
              <a:rPr lang="ru-RU" sz="7200" dirty="0" err="1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экскурсоведения</a:t>
            </a:r>
            <a:endParaRPr lang="ru-RU" sz="72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13. Академия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технологии моды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14. Малая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академия археологии</a:t>
            </a:r>
          </a:p>
          <a:p>
            <a:pPr marL="108000">
              <a:spcBef>
                <a:spcPts val="500"/>
              </a:spcBef>
            </a:pPr>
            <a:r>
              <a:rPr lang="ru-RU" sz="7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15. Детская </a:t>
            </a:r>
            <a:r>
              <a:rPr lang="ru-RU" sz="7200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академия шахматистов</a:t>
            </a:r>
          </a:p>
          <a:p>
            <a:pPr marL="685800" indent="-685800">
              <a:spcBef>
                <a:spcPts val="500"/>
              </a:spcBef>
              <a:buFontTx/>
              <a:buChar char="-"/>
            </a:pPr>
            <a:endParaRPr lang="ru-RU" sz="7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spcBef>
                <a:spcPts val="500"/>
              </a:spcBef>
            </a:pPr>
            <a:r>
              <a:rPr lang="ru-RU" sz="72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 малых академиях занимаются более 130 детей.</a:t>
            </a:r>
          </a:p>
          <a:p>
            <a:pPr>
              <a:spcBef>
                <a:spcPts val="500"/>
              </a:spcBef>
            </a:pPr>
            <a:r>
              <a:rPr lang="ru-RU" sz="7200" b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5300" dirty="0"/>
          </a:p>
        </p:txBody>
      </p:sp>
    </p:spTree>
    <p:extLst>
      <p:ext uri="{BB962C8B-B14F-4D97-AF65-F5344CB8AC3E}">
        <p14:creationId xmlns:p14="http://schemas.microsoft.com/office/powerpoint/2010/main" xmlns="" val="15290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7275"/>
            <a:ext cx="7128792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effectLst/>
                <a:latin typeface="Arial" pitchFamily="34" charset="0"/>
                <a:cs typeface="Arial" pitchFamily="34" charset="0"/>
              </a:rPr>
              <a:t>Университетские субботы</a:t>
            </a:r>
            <a:endParaRPr lang="ru-RU" sz="3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0" descr="emblema_transp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026" name="Picture 2" descr="Картинки по запросу университетские субботы улгп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36"/>
          <a:stretch/>
        </p:blipFill>
        <p:spPr bwMode="auto">
          <a:xfrm>
            <a:off x="1115616" y="4585252"/>
            <a:ext cx="4032448" cy="21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университетские субботы улгп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0619" y="4581129"/>
            <a:ext cx="38662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80770426"/>
              </p:ext>
            </p:extLst>
          </p:nvPr>
        </p:nvGraphicFramePr>
        <p:xfrm>
          <a:off x="2771800" y="1268760"/>
          <a:ext cx="4560168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0967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53574" y="95907"/>
            <a:ext cx="7499350" cy="9642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Arial" pitchFamily="34" charset="0"/>
                <a:cs typeface="Arial" pitchFamily="34" charset="0"/>
              </a:rPr>
              <a:t>Выявление и поддержка одаренных и талантливых детей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0" descr="emblema_transp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586697159"/>
              </p:ext>
            </p:extLst>
          </p:nvPr>
        </p:nvGraphicFramePr>
        <p:xfrm>
          <a:off x="1524000" y="1469008"/>
          <a:ext cx="722446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933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7603" y="95907"/>
            <a:ext cx="7966397" cy="96427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effectLst/>
                <a:latin typeface="Arial" pitchFamily="34" charset="0"/>
                <a:cs typeface="Arial" pitchFamily="34" charset="0"/>
              </a:rPr>
              <a:t>Привлечение студентов к профессиональному сопровождению обучающихся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61903011"/>
              </p:ext>
            </p:extLst>
          </p:nvPr>
        </p:nvGraphicFramePr>
        <p:xfrm>
          <a:off x="1452389" y="1268760"/>
          <a:ext cx="74168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0" descr="emblema_transp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16690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75" y="207275"/>
            <a:ext cx="712879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ниверситетские классы  </a:t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распределенного лицея</a:t>
            </a:r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029497755"/>
              </p:ext>
            </p:extLst>
          </p:nvPr>
        </p:nvGraphicFramePr>
        <p:xfrm>
          <a:off x="1187624" y="1202593"/>
          <a:ext cx="7632848" cy="5655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10276" y="1183500"/>
            <a:ext cx="857250" cy="866775"/>
            <a:chOff x="-1575658" y="1967136"/>
            <a:chExt cx="857250" cy="866775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-1548680" y="1988840"/>
              <a:ext cx="792088" cy="7920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0" descr="emblema_transp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5658" y="1967136"/>
              <a:ext cx="857250" cy="86677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xmlns="" val="37571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распределенного лице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880</Words>
  <Application>Microsoft Office PowerPoint</Application>
  <PresentationFormat>Экран (4:3)</PresentationFormat>
  <Paragraphs>134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 распределенного лицея</vt:lpstr>
      <vt:lpstr>Об инновационных формах и методах работы по профессиональному самоопределению обучающихся и выпускников общеобразовательных организаций, профессиональных образовательных организаций региона в УлГПУ имени И.Н. Ульянова</vt:lpstr>
      <vt:lpstr>Основные направления работы</vt:lpstr>
      <vt:lpstr> Взаимодействие с организациями Ульяновской области </vt:lpstr>
      <vt:lpstr>Основные формы, методы и технологии работы</vt:lpstr>
      <vt:lpstr> Малые детские академии (Летние профильные школы)</vt:lpstr>
      <vt:lpstr> Университетские субботы</vt:lpstr>
      <vt:lpstr>Выявление и поддержка одаренных и талантливых детей</vt:lpstr>
      <vt:lpstr>Привлечение студентов к профессиональному сопровождению обучающихся</vt:lpstr>
      <vt:lpstr>  Университетские классы   распределенного лицея </vt:lpstr>
      <vt:lpstr>Поддержание и развитие интереса к педагогической профессии</vt:lpstr>
      <vt:lpstr>Открытые университетские мероприятия</vt:lpstr>
      <vt:lpstr>Консультационные площадки, организованные университетом</vt:lpstr>
      <vt:lpstr>Родительские собрания, организованные муниципальными образованиями</vt:lpstr>
      <vt:lpstr> Педагогический. Современный. Твой!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</dc:title>
  <dc:creator>днс</dc:creator>
  <cp:lastModifiedBy>Плптонова</cp:lastModifiedBy>
  <cp:revision>175</cp:revision>
  <dcterms:created xsi:type="dcterms:W3CDTF">2016-03-22T16:38:24Z</dcterms:created>
  <dcterms:modified xsi:type="dcterms:W3CDTF">2020-06-01T10:52:37Z</dcterms:modified>
</cp:coreProperties>
</file>