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6400800" cy="504056"/>
          </a:xfrm>
        </p:spPr>
        <p:txBody>
          <a:bodyPr/>
          <a:lstStyle/>
          <a:p>
            <a:pPr algn="r"/>
            <a:r>
              <a:rPr lang="ru-RU" dirty="0" smtClean="0"/>
              <a:t>ОГКОУ «Школа-интернат № 91»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6629400" cy="12192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«Повышение профессиональной компетенции воспитателей –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залог успешной работы с детьми»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21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900igr.net/up/datas/60750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933056"/>
            <a:ext cx="66247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Методические объединения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5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ds04.infourok.ru/uploads/ex/049e/0002759d-1fc4cc09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D:\МОЯ\2021-2022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9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900igr.net/up/datas/248517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4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воспитания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" r="39951" b="5543"/>
          <a:stretch/>
        </p:blipFill>
        <p:spPr bwMode="auto">
          <a:xfrm>
            <a:off x="395536" y="1481071"/>
            <a:ext cx="5193895" cy="489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3" t="18087" r="35435" b="11944"/>
          <a:stretch/>
        </p:blipFill>
        <p:spPr bwMode="auto">
          <a:xfrm>
            <a:off x="5220072" y="1481071"/>
            <a:ext cx="3422324" cy="486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9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Изучение, обобщение и распространение педагогического </a:t>
            </a:r>
            <a:r>
              <a:rPr lang="ru-RU" sz="2800" b="1" i="1" dirty="0" smtClean="0"/>
              <a:t>опыта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162" y="1700808"/>
            <a:ext cx="842493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i="1" dirty="0" smtClean="0"/>
              <a:t>Ассоциация </a:t>
            </a:r>
            <a:r>
              <a:rPr lang="ru-RU" i="1" dirty="0"/>
              <a:t>руководителей образовательных организаций для обучающихся с нарушениями </a:t>
            </a:r>
            <a:r>
              <a:rPr lang="ru-RU" i="1" dirty="0" smtClean="0"/>
              <a:t>зрения;</a:t>
            </a:r>
            <a:endParaRPr lang="ru-RU" i="1" dirty="0"/>
          </a:p>
          <a:p>
            <a:pPr>
              <a:buFontTx/>
              <a:buChar char="-"/>
            </a:pPr>
            <a:r>
              <a:rPr lang="ru-RU" i="1" dirty="0" smtClean="0"/>
              <a:t>Обучающие семинары </a:t>
            </a:r>
            <a:r>
              <a:rPr lang="ru-RU" i="1" dirty="0"/>
              <a:t>для педагогических работников образовательных учреждений, проходящих курсы повышения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квалификации </a:t>
            </a:r>
            <a:r>
              <a:rPr lang="ru-RU" i="1" dirty="0"/>
              <a:t>и переподготовки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 </a:t>
            </a:r>
            <a:r>
              <a:rPr lang="ru-RU" i="1" dirty="0"/>
              <a:t>дополнительным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профессиональным </a:t>
            </a:r>
            <a:br>
              <a:rPr lang="ru-RU" i="1" dirty="0" smtClean="0"/>
            </a:br>
            <a:r>
              <a:rPr lang="ru-RU" i="1" dirty="0" smtClean="0"/>
              <a:t>программам </a:t>
            </a:r>
            <a:r>
              <a:rPr lang="ru-RU" i="1" dirty="0"/>
              <a:t>в ФГБОУ ВО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</a:t>
            </a:r>
            <a:r>
              <a:rPr lang="ru-RU" i="1" dirty="0" err="1"/>
              <a:t>УлГПУ</a:t>
            </a:r>
            <a:r>
              <a:rPr lang="ru-RU" i="1" dirty="0"/>
              <a:t> им. И.Н. Ульянова</a:t>
            </a:r>
            <a:r>
              <a:rPr lang="ru-RU" i="1" dirty="0" smtClean="0"/>
              <a:t>»;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23303" r="21739" b="17860"/>
          <a:stretch/>
        </p:blipFill>
        <p:spPr bwMode="auto">
          <a:xfrm>
            <a:off x="5266471" y="4437112"/>
            <a:ext cx="3513018" cy="21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0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Школа становления молодого (начинающего) педагога «Диалог</a:t>
            </a:r>
            <a:r>
              <a:rPr lang="ru-RU" sz="2800" b="1" i="1" dirty="0" smtClean="0"/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конкурс профессионального мастерства «Педагогический дебют»</a:t>
            </a:r>
            <a:endParaRPr lang="ru-RU" dirty="0"/>
          </a:p>
        </p:txBody>
      </p:sp>
      <p:pic>
        <p:nvPicPr>
          <p:cNvPr id="3074" name="Picture 2" descr="C:\Documents and Settings\Школа\Мои документы\Downloads\23-08-2021_13-00-36\IMG_9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213774" cy="27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Школа\Мои документы\Downloads\23-08-2021_13-00-36\IMG_9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870848" cy="3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3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933" y="332656"/>
            <a:ext cx="8260672" cy="1039427"/>
          </a:xfrm>
        </p:spPr>
        <p:txBody>
          <a:bodyPr>
            <a:noAutofit/>
          </a:bodyPr>
          <a:lstStyle/>
          <a:p>
            <a:r>
              <a:rPr lang="ru-RU" sz="2800" b="1" i="1" dirty="0"/>
              <a:t>Открытые уроки, коррекционно-развивающие занятия и внеклассные мероприятия</a:t>
            </a:r>
            <a:endParaRPr lang="ru-RU" sz="2800" dirty="0"/>
          </a:p>
        </p:txBody>
      </p:sp>
      <p:pic>
        <p:nvPicPr>
          <p:cNvPr id="4098" name="Picture 2" descr="C:\Documents and Settings\Школа\Мои документы\Downloads\23-08-2021_13-00-36\IMG_9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240360" cy="24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Школа\Мои документы\Downloads\23-08-2021_13-00-36\IMG_9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93" y="1916832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Школа\Мои документы\Downloads\23-08-2021_13-00-36\IMG_9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9761"/>
            <a:ext cx="3385663" cy="253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9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Курсы повышения квалификации и </a:t>
            </a:r>
            <a:r>
              <a:rPr lang="ru-RU" sz="3200" dirty="0"/>
              <a:t>а</a:t>
            </a:r>
            <a:r>
              <a:rPr lang="ru-RU" sz="3200" dirty="0" smtClean="0"/>
              <a:t>ттестация </a:t>
            </a:r>
            <a:r>
              <a:rPr lang="ru-RU" sz="3200" dirty="0"/>
              <a:t>педагогических кадров.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ОГАУ «Институт </a:t>
            </a:r>
            <a:r>
              <a:rPr lang="ru-RU" dirty="0"/>
              <a:t>Развития образования»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</a:t>
            </a:r>
            <a:r>
              <a:rPr lang="ru-RU" dirty="0"/>
              <a:t>. Ульяновска, </a:t>
            </a:r>
            <a:endParaRPr lang="ru-RU" dirty="0" smtClean="0"/>
          </a:p>
          <a:p>
            <a:r>
              <a:rPr lang="ru-RU" dirty="0" smtClean="0"/>
              <a:t>ФГБОУ </a:t>
            </a:r>
            <a:r>
              <a:rPr lang="ru-RU" dirty="0"/>
              <a:t>ВО «</a:t>
            </a:r>
            <a:r>
              <a:rPr lang="ru-RU" dirty="0" err="1"/>
              <a:t>УлГПУ</a:t>
            </a:r>
            <a:r>
              <a:rPr lang="ru-RU" dirty="0"/>
              <a:t> им. </a:t>
            </a:r>
            <a:r>
              <a:rPr lang="ru-RU" dirty="0" err="1"/>
              <a:t>И.Н.Ульянова</a:t>
            </a:r>
            <a:r>
              <a:rPr lang="ru-RU" dirty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</a:t>
            </a:r>
            <a:r>
              <a:rPr lang="ru-RU" dirty="0"/>
              <a:t>. Ульяновск, </a:t>
            </a:r>
            <a:endParaRPr lang="ru-RU" dirty="0" smtClean="0"/>
          </a:p>
          <a:p>
            <a:r>
              <a:rPr lang="ru-RU" dirty="0" smtClean="0"/>
              <a:t>ООО </a:t>
            </a:r>
            <a:r>
              <a:rPr lang="ru-RU" dirty="0"/>
              <a:t>«Центр инновационного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воспитания» г. Саратов, </a:t>
            </a:r>
            <a:endParaRPr lang="ru-RU" dirty="0" smtClean="0"/>
          </a:p>
          <a:p>
            <a:r>
              <a:rPr lang="ru-RU" dirty="0" smtClean="0"/>
              <a:t>ГБУДПО Воронежской </a:t>
            </a:r>
            <a:r>
              <a:rPr lang="ru-RU" dirty="0"/>
              <a:t>области «Институт развития образования» г. Воронеж, </a:t>
            </a:r>
            <a:endParaRPr lang="ru-RU" dirty="0" smtClean="0"/>
          </a:p>
          <a:p>
            <a:r>
              <a:rPr lang="ru-RU" dirty="0" smtClean="0"/>
              <a:t>ГАУДПО </a:t>
            </a:r>
            <a:r>
              <a:rPr lang="ru-RU" dirty="0"/>
              <a:t>Ивановской области «Университет непрерывного образования и инноваций» г. Иваново, и др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Актуальные формы: </a:t>
            </a:r>
            <a:r>
              <a:rPr lang="ru-RU" dirty="0" err="1"/>
              <a:t>вебинары</a:t>
            </a:r>
            <a:r>
              <a:rPr lang="ru-RU" dirty="0"/>
              <a:t>, образовательные Интернет-ресурсы («</a:t>
            </a:r>
            <a:r>
              <a:rPr lang="ru-RU" dirty="0" err="1"/>
              <a:t>Инфоурок</a:t>
            </a:r>
            <a:r>
              <a:rPr lang="ru-RU" dirty="0"/>
              <a:t>», «Первое сентября», </a:t>
            </a:r>
            <a:r>
              <a:rPr lang="ru-RU" dirty="0" err="1"/>
              <a:t>Пед</a:t>
            </a:r>
            <a:r>
              <a:rPr lang="en-US" dirty="0"/>
              <a:t>webinar</a:t>
            </a:r>
            <a:r>
              <a:rPr lang="ru-RU" dirty="0"/>
              <a:t>, Евразийский институт развития образования им. Я. Корчака) и 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AutoShape 2" descr="https://sev.msu.ru/wp-content/uploads/2016/09/P3294380-e1431602858215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D:\МОЯ\2021-2022\P3294380-e143160285821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85995"/>
            <a:ext cx="248599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2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</a:t>
            </a:r>
            <a:r>
              <a:rPr lang="ru-RU" b="1" i="1" dirty="0" smtClean="0"/>
              <a:t>амообразование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dirty="0" smtClean="0"/>
              <a:t>конкурсы </a:t>
            </a:r>
            <a:r>
              <a:rPr lang="ru-RU" sz="1800" b="1" i="1" dirty="0"/>
              <a:t>профессионального мастерства, </a:t>
            </a:r>
            <a:r>
              <a:rPr lang="ru-RU" sz="1800" b="1" i="1" dirty="0" smtClean="0"/>
              <a:t>фестивали, семинары, форумы, мастер-классы:</a:t>
            </a:r>
          </a:p>
          <a:p>
            <a:r>
              <a:rPr lang="ru-RU" sz="1800" dirty="0"/>
              <a:t>- Областное методическое объединение ассоциации педагогов Ульяновской области, работающих с детьми ОВЗ ФГБОУ ВО «</a:t>
            </a:r>
            <a:r>
              <a:rPr lang="ru-RU" sz="1800" dirty="0" err="1"/>
              <a:t>УлГПУ</a:t>
            </a:r>
            <a:r>
              <a:rPr lang="ru-RU" sz="1800" dirty="0"/>
              <a:t> имени И. Н. Ульянова;</a:t>
            </a:r>
          </a:p>
          <a:p>
            <a:r>
              <a:rPr lang="ru-RU" sz="1800" dirty="0"/>
              <a:t>- Международная онлайн-конференция проводимая на портале «Солнечный свет»;</a:t>
            </a:r>
          </a:p>
          <a:p>
            <a:r>
              <a:rPr lang="ru-RU" sz="1800" dirty="0"/>
              <a:t>- Всероссийская онлайн-конференция «Система воспитательной работы в школе: пути развития», проводимая на образовательном портале «ФГОС России», на которой воспитатели ГПД выступили с темами «Экологическое воспитание обучающихся с нарушениями зрения в группе продленного дня» и «Развивающая деятельность учащихся в группе продленного дня»;</a:t>
            </a:r>
          </a:p>
          <a:p>
            <a:r>
              <a:rPr lang="ru-RU" sz="1800" dirty="0"/>
              <a:t>- </a:t>
            </a:r>
            <a:r>
              <a:rPr lang="en-US" sz="1800" dirty="0"/>
              <a:t>XIV</a:t>
            </a:r>
            <a:r>
              <a:rPr lang="ru-RU" sz="1800" dirty="0"/>
              <a:t> Межрегиональная выставка-ярмарка инновационных образовательных проектов «Территория генерации новых идей»;</a:t>
            </a:r>
          </a:p>
          <a:p>
            <a:r>
              <a:rPr lang="ru-RU" sz="1800" dirty="0"/>
              <a:t>- Методическая конференция «Методический калейдоскоп - 2021» по обмену опытом работы среди педагогов, организованной ОГКОУ «Школа-интернат №91» и ФГБОУ ВО </a:t>
            </a:r>
            <a:r>
              <a:rPr lang="ru-RU" sz="1800" dirty="0" err="1"/>
              <a:t>УлГПУ</a:t>
            </a:r>
            <a:r>
              <a:rPr lang="ru-RU" sz="1800" dirty="0"/>
              <a:t> им. И.Н. Ульянова г. Ульяновск и др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8581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/>
              <a:t>Самообразование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752600"/>
            <a:ext cx="6635080" cy="43735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Воспитательный потенциал творческих объединений школы-интерната:</a:t>
            </a:r>
          </a:p>
          <a:p>
            <a:pPr marL="0" indent="0">
              <a:buNone/>
            </a:pPr>
            <a:r>
              <a:rPr lang="ru-RU" dirty="0"/>
              <a:t>- городской </a:t>
            </a:r>
            <a:r>
              <a:rPr lang="ru-RU" dirty="0" err="1"/>
              <a:t>парафестиваль</a:t>
            </a:r>
            <a:r>
              <a:rPr lang="ru-RU" dirty="0"/>
              <a:t> «Радуга талантов»;</a:t>
            </a:r>
          </a:p>
          <a:p>
            <a:pPr marL="0" indent="0">
              <a:buNone/>
            </a:pPr>
            <a:r>
              <a:rPr lang="ru-RU" dirty="0"/>
              <a:t>- Межрегиональный детско-юношеский фестиваль-конкурс «Мы вместе!»;</a:t>
            </a:r>
          </a:p>
          <a:p>
            <a:pPr marL="0" indent="0">
              <a:buNone/>
            </a:pPr>
            <a:r>
              <a:rPr lang="ru-RU" dirty="0"/>
              <a:t>- Областной православный фестиваль «Покрова над малой Родиной»;</a:t>
            </a:r>
          </a:p>
          <a:p>
            <a:pPr marL="0" indent="0">
              <a:buNone/>
            </a:pPr>
            <a:r>
              <a:rPr lang="ru-RU" dirty="0"/>
              <a:t>- городской конкурс «Я люблю этот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мир</a:t>
            </a:r>
            <a:r>
              <a:rPr lang="ru-RU" dirty="0"/>
              <a:t>!»;</a:t>
            </a:r>
          </a:p>
          <a:p>
            <a:pPr marL="0" indent="0">
              <a:buNone/>
            </a:pPr>
            <a:r>
              <a:rPr lang="ru-RU" dirty="0"/>
              <a:t>- Международный интернет-конкурс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Широка страна моя родная»;</a:t>
            </a:r>
          </a:p>
          <a:p>
            <a:pPr marL="0" indent="0">
              <a:buNone/>
            </a:pPr>
            <a:r>
              <a:rPr lang="ru-RU" dirty="0"/>
              <a:t>- Международный конкурс «Волга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сердце впадает мое» 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D:\АРХИВ\фестиваль 2019\Ансамбль гитарной песни Душа лауреат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41" y="4005064"/>
            <a:ext cx="3127896" cy="23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АРХИВ\фестиваль 2019\Макарова Виктория 5 класс лауреат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219997" cy="29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9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Экспертная </a:t>
            </a:r>
            <a:r>
              <a:rPr lang="ru-RU" sz="3600" b="1" i="1" dirty="0" smtClean="0"/>
              <a:t>деятельность</a:t>
            </a:r>
            <a:endParaRPr lang="ru-RU" sz="3600" dirty="0"/>
          </a:p>
        </p:txBody>
      </p:sp>
      <p:sp>
        <p:nvSpPr>
          <p:cNvPr id="4" name="AutoShape 2" descr="https://xn--2-etb0b.xn--p1ai/uploads/images/Gallery/novosti/Azbuka_Brail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D:\АРХИВ\2018-19\абилимпикс 18\IMG_9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47" y="1247033"/>
            <a:ext cx="3760192" cy="37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ОЯ\2021-2022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1" y="3157318"/>
            <a:ext cx="4911232" cy="27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АРХИВ\2018-19\абилимпикс 18\IMG_95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35" y="357301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Школа\Рабочий стол\ФОТО !\DSC057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7"/>
          <a:stretch/>
        </p:blipFill>
        <p:spPr bwMode="auto">
          <a:xfrm>
            <a:off x="5005877" y="1197370"/>
            <a:ext cx="3705315" cy="23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23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118</TotalTime>
  <Words>273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«Повышение профессиональной компетенции воспитателей –  залог успешной работы с детьми»</vt:lpstr>
      <vt:lpstr>Программа воспитания</vt:lpstr>
      <vt:lpstr>Изучение, обобщение и распространение педагогического опыта</vt:lpstr>
      <vt:lpstr>Школа становления молодого (начинающего) педагога «Диалог»</vt:lpstr>
      <vt:lpstr>Открытые уроки, коррекционно-развивающие занятия и внеклассные мероприятия</vt:lpstr>
      <vt:lpstr>Курсы повышения квалификации и аттестация педагогических кадров. </vt:lpstr>
      <vt:lpstr>Самообразование</vt:lpstr>
      <vt:lpstr>Самообразование</vt:lpstr>
      <vt:lpstr>Экспертная деятельность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профессиональной компетенции воспитателей –  залог успешной работы с детьми»</dc:title>
  <cp:lastModifiedBy>УВВВР</cp:lastModifiedBy>
  <cp:revision>13</cp:revision>
  <dcterms:modified xsi:type="dcterms:W3CDTF">2021-08-23T12:30:03Z</dcterms:modified>
</cp:coreProperties>
</file>