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68344" y="3429000"/>
            <a:ext cx="1323256" cy="2880320"/>
          </a:xfrm>
        </p:spPr>
        <p:txBody>
          <a:bodyPr/>
          <a:lstStyle/>
          <a:p>
            <a:pPr algn="r"/>
            <a:r>
              <a:rPr lang="ru-RU" dirty="0" smtClean="0"/>
              <a:t>4-6 класс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632"/>
            <a:ext cx="7452444" cy="651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8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оги вместе , руки на поясе</a:t>
            </a:r>
          </a:p>
          <a:p>
            <a:r>
              <a:rPr lang="ru-RU" dirty="0"/>
              <a:t>в</a:t>
            </a:r>
            <a:r>
              <a:rPr lang="ru-RU" dirty="0" smtClean="0"/>
              <a:t>ыполняем приседания в спокойном темпе</a:t>
            </a:r>
          </a:p>
          <a:p>
            <a:r>
              <a:rPr lang="ru-RU" dirty="0" smtClean="0"/>
              <a:t>10 раз мальчикам, </a:t>
            </a:r>
          </a:p>
          <a:p>
            <a:r>
              <a:rPr lang="ru-RU" dirty="0" smtClean="0"/>
              <a:t>5 раз девочкам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риседания</a:t>
            </a:r>
            <a:endParaRPr lang="ru-RU" dirty="0"/>
          </a:p>
        </p:txBody>
      </p:sp>
      <p:pic>
        <p:nvPicPr>
          <p:cNvPr id="10242" name="Picture 2" descr="C:\Users\Valja\Desktop\i_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1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оги на ширине плеч, руки на поясе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вдохе-шаг ногой вперед-выпад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 выдохе-в исходное положение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овторить 4-6 раз каждой ногой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Выпады вперед</a:t>
            </a:r>
            <a:endParaRPr lang="ru-RU" dirty="0"/>
          </a:p>
        </p:txBody>
      </p:sp>
      <p:pic>
        <p:nvPicPr>
          <p:cNvPr id="12290" name="Picture 2" descr="C:\Users\Valja\Desktop\119445420_5721122_bodyweightlu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59"/>
            <a:ext cx="4320480" cy="49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оги вместе, руки на поясе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рыжки на месте  на правой ноге, на левой ноге, ноги вместе-ноги врозь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овторить по 8-10 прыжков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на месте</a:t>
            </a:r>
            <a:endParaRPr lang="ru-RU" dirty="0"/>
          </a:p>
        </p:txBody>
      </p:sp>
      <p:pic>
        <p:nvPicPr>
          <p:cNvPr id="11267" name="Picture 3" descr="C:\Users\Valja\Desktop\upr9ris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24" y="2348880"/>
            <a:ext cx="409575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0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Спокойная ходьба на месте  в течение 1 минуты</a:t>
            </a:r>
          </a:p>
          <a:p>
            <a:pPr algn="just"/>
            <a:r>
              <a:rPr lang="ru-RU" dirty="0"/>
              <a:t>На  четыре счета поднимать руки через стороны вверх- вдох , на четыре счета опускать вниз – выдох.</a:t>
            </a: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Ходьба на месте</a:t>
            </a:r>
            <a:endParaRPr lang="ru-RU" dirty="0"/>
          </a:p>
        </p:txBody>
      </p:sp>
      <p:pic>
        <p:nvPicPr>
          <p:cNvPr id="13314" name="Picture 2" descr="C:\Users\Valja\Desktop\0002-003-1-KHodba-na-meste-dlja-nachinajuschi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6724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6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Все, закончили!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теперь, в хорошем настроении, можно начинать урок!</a:t>
            </a:r>
          </a:p>
        </p:txBody>
      </p:sp>
    </p:spTree>
    <p:extLst>
      <p:ext uri="{BB962C8B-B14F-4D97-AF65-F5344CB8AC3E}">
        <p14:creationId xmlns:p14="http://schemas.microsoft.com/office/powerpoint/2010/main" val="283737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Valja\Desktop\4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 bwMode="auto">
          <a:xfrm>
            <a:off x="683568" y="1124744"/>
            <a:ext cx="56886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64288" y="1268760"/>
            <a:ext cx="1296144" cy="44644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dirty="0" smtClean="0"/>
              <a:t>Ходьба на месте в спокойном темпе, не нарушая дыхания в течение минуты . На  четыре счета поднимать руки через стороны вверх- вдох , на четыре счета опускать вниз – выдох.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077072"/>
            <a:ext cx="835496" cy="792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5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3754760" cy="4713387"/>
          </a:xfrm>
        </p:spPr>
        <p:txBody>
          <a:bodyPr>
            <a:normAutofit fontScale="92500"/>
          </a:bodyPr>
          <a:lstStyle/>
          <a:p>
            <a:r>
              <a:rPr lang="ru-RU" dirty="0"/>
              <a:t>ноги на ширине плеч, руки на </a:t>
            </a:r>
            <a:r>
              <a:rPr lang="ru-RU" dirty="0" smtClean="0"/>
              <a:t>поясе</a:t>
            </a:r>
            <a:endParaRPr lang="ru-RU" dirty="0"/>
          </a:p>
          <a:p>
            <a:r>
              <a:rPr lang="ru-RU" dirty="0"/>
              <a:t>на счет 1 – наклон влево</a:t>
            </a:r>
          </a:p>
          <a:p>
            <a:r>
              <a:rPr lang="ru-RU" dirty="0"/>
              <a:t>на счет 2- вернулись в исходное положение</a:t>
            </a:r>
          </a:p>
          <a:p>
            <a:r>
              <a:rPr lang="ru-RU" dirty="0"/>
              <a:t> на счет 3- наклон вправо</a:t>
            </a:r>
          </a:p>
          <a:p>
            <a:r>
              <a:rPr lang="ru-RU" dirty="0"/>
              <a:t>на счет 4 вернулись в исходное </a:t>
            </a:r>
            <a:r>
              <a:rPr lang="ru-RU" dirty="0" smtClean="0"/>
              <a:t>положение</a:t>
            </a:r>
          </a:p>
          <a:p>
            <a:r>
              <a:rPr lang="ru-RU" dirty="0"/>
              <a:t>4-5 повторений в каждую сторону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alja\Desktop\45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Наклоны головы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5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ноги на ширине плеч, руки на </a:t>
            </a:r>
            <a:r>
              <a:rPr lang="ru-RU" dirty="0" smtClean="0"/>
              <a:t>поясе</a:t>
            </a:r>
            <a:endParaRPr lang="ru-RU" dirty="0"/>
          </a:p>
          <a:p>
            <a:r>
              <a:rPr lang="ru-RU" dirty="0"/>
              <a:t>на счет 1 – </a:t>
            </a:r>
            <a:r>
              <a:rPr lang="ru-RU" dirty="0" smtClean="0"/>
              <a:t>поворот головы </a:t>
            </a:r>
            <a:r>
              <a:rPr lang="ru-RU" dirty="0"/>
              <a:t>влево</a:t>
            </a:r>
          </a:p>
          <a:p>
            <a:r>
              <a:rPr lang="ru-RU" dirty="0"/>
              <a:t>на счет 2- вернулись в исходное положение</a:t>
            </a:r>
          </a:p>
          <a:p>
            <a:r>
              <a:rPr lang="ru-RU" dirty="0"/>
              <a:t> на счет 3- </a:t>
            </a:r>
            <a:r>
              <a:rPr lang="ru-RU" dirty="0" smtClean="0"/>
              <a:t>поворот головы вправо</a:t>
            </a:r>
            <a:endParaRPr lang="ru-RU" dirty="0"/>
          </a:p>
          <a:p>
            <a:r>
              <a:rPr lang="ru-RU" dirty="0"/>
              <a:t>на счет 4 вернулись в исходное </a:t>
            </a:r>
            <a:r>
              <a:rPr lang="ru-RU" dirty="0" smtClean="0"/>
              <a:t>положение</a:t>
            </a:r>
          </a:p>
          <a:p>
            <a:r>
              <a:rPr lang="ru-RU" dirty="0" smtClean="0"/>
              <a:t>4-5 повторений в каждую сторону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Valja\Desktop\4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228156" cy="27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Повороты головы в стороны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90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ноги на ширине плеч, руки на </a:t>
            </a:r>
            <a:r>
              <a:rPr lang="ru-RU" dirty="0" smtClean="0"/>
              <a:t>поясе</a:t>
            </a:r>
            <a:endParaRPr lang="ru-RU" dirty="0"/>
          </a:p>
          <a:p>
            <a:r>
              <a:rPr lang="ru-RU" dirty="0"/>
              <a:t>на счет 1 – </a:t>
            </a:r>
            <a:r>
              <a:rPr lang="ru-RU" dirty="0" smtClean="0"/>
              <a:t>левую руку вверх, правую вниз</a:t>
            </a:r>
            <a:endParaRPr lang="ru-RU" dirty="0"/>
          </a:p>
          <a:p>
            <a:r>
              <a:rPr lang="ru-RU" dirty="0"/>
              <a:t>на счет </a:t>
            </a:r>
            <a:r>
              <a:rPr lang="ru-RU" dirty="0" smtClean="0"/>
              <a:t>2, 3- два рывка прямыми руками, вдох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счет 4 вернулись в исходное </a:t>
            </a:r>
            <a:r>
              <a:rPr lang="ru-RU" dirty="0" smtClean="0"/>
              <a:t>положение, выдох</a:t>
            </a:r>
          </a:p>
          <a:p>
            <a:r>
              <a:rPr lang="ru-RU" dirty="0"/>
              <a:t>4-5 повторений </a:t>
            </a:r>
            <a:r>
              <a:rPr lang="ru-RU" dirty="0" smtClean="0"/>
              <a:t>каждой рукой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C:\Users\Valja\Desktop\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900" y="2706053"/>
            <a:ext cx="3251200" cy="24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Рывки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9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ноги на ширине плеч, руки на поясе</a:t>
            </a:r>
          </a:p>
          <a:p>
            <a:r>
              <a:rPr lang="ru-RU" dirty="0"/>
              <a:t>на счет 1 – </a:t>
            </a:r>
            <a:r>
              <a:rPr lang="ru-RU" dirty="0" smtClean="0"/>
              <a:t>согнутые в локтях руки перед собой</a:t>
            </a:r>
          </a:p>
          <a:p>
            <a:r>
              <a:rPr lang="ru-RU" dirty="0" smtClean="0"/>
              <a:t>на </a:t>
            </a:r>
            <a:r>
              <a:rPr lang="ru-RU" dirty="0"/>
              <a:t>счет 2, 3- два рывка </a:t>
            </a:r>
            <a:r>
              <a:rPr lang="ru-RU" dirty="0" smtClean="0"/>
              <a:t>руками перед собой, вдох</a:t>
            </a:r>
            <a:endParaRPr lang="ru-RU" dirty="0"/>
          </a:p>
          <a:p>
            <a:r>
              <a:rPr lang="ru-RU" dirty="0"/>
              <a:t>на счет 4 вернулись в исходное положение, выдох</a:t>
            </a:r>
          </a:p>
        </p:txBody>
      </p:sp>
      <p:pic>
        <p:nvPicPr>
          <p:cNvPr id="6146" name="Picture 2" descr="C:\Users\Valja\Desktop\337029_15_Autogen_eBook_id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37704"/>
            <a:ext cx="4038600" cy="25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Рывки руками в стороны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00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ноги на ширине плеч, руки на поясе</a:t>
            </a:r>
          </a:p>
          <a:p>
            <a:r>
              <a:rPr lang="ru-RU" dirty="0"/>
              <a:t>на счет </a:t>
            </a:r>
            <a:r>
              <a:rPr lang="ru-RU" dirty="0" smtClean="0"/>
              <a:t>1, 2  </a:t>
            </a:r>
            <a:r>
              <a:rPr lang="ru-RU" dirty="0"/>
              <a:t>– </a:t>
            </a:r>
            <a:r>
              <a:rPr lang="ru-RU" dirty="0" smtClean="0"/>
              <a:t>наклон туловища влево, правая рука тянется вверх и влево</a:t>
            </a:r>
            <a:endParaRPr lang="ru-RU" dirty="0"/>
          </a:p>
          <a:p>
            <a:r>
              <a:rPr lang="ru-RU" dirty="0"/>
              <a:t>на счет </a:t>
            </a:r>
            <a:r>
              <a:rPr lang="ru-RU" dirty="0" smtClean="0"/>
              <a:t>3,4 – наклон туловища вправо, левая рука тянется вверх и вправо</a:t>
            </a:r>
          </a:p>
          <a:p>
            <a:r>
              <a:rPr lang="ru-RU" dirty="0"/>
              <a:t>4-5 повторений в каждую сторону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Наклоны в стороны</a:t>
            </a:r>
            <a:endParaRPr lang="ru-RU" dirty="0"/>
          </a:p>
        </p:txBody>
      </p:sp>
      <p:pic>
        <p:nvPicPr>
          <p:cNvPr id="7173" name="Picture 5" descr="C:\Users\Valj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240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5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оги на ширине плеч, руки выпрямлены параллельно полу</a:t>
            </a:r>
          </a:p>
          <a:p>
            <a:r>
              <a:rPr lang="ru-RU" dirty="0"/>
              <a:t>п</a:t>
            </a:r>
            <a:r>
              <a:rPr lang="ru-RU" dirty="0" smtClean="0"/>
              <a:t>оворачиваем корпус вправо и влево</a:t>
            </a:r>
          </a:p>
          <a:p>
            <a:r>
              <a:rPr lang="ru-RU" dirty="0"/>
              <a:t>4-5 повторений в каждую сторону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Повороты</a:t>
            </a:r>
            <a:endParaRPr lang="ru-RU" dirty="0"/>
          </a:p>
        </p:txBody>
      </p:sp>
      <p:pic>
        <p:nvPicPr>
          <p:cNvPr id="8194" name="Picture 2" descr="C:\Users\Valja\Desktop\1391444033_kak-umenshit-taliyu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474468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0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</a:t>
            </a:r>
            <a:r>
              <a:rPr lang="ru-RU" dirty="0" smtClean="0"/>
              <a:t>оги на ширине плеч, руки на поясе</a:t>
            </a:r>
          </a:p>
          <a:p>
            <a:r>
              <a:rPr lang="ru-RU" dirty="0"/>
              <a:t>н</a:t>
            </a:r>
            <a:r>
              <a:rPr lang="ru-RU" dirty="0" smtClean="0"/>
              <a:t>а счет 1,2,3 совершаем наклоны вперед и тянемся руками к полу</a:t>
            </a:r>
          </a:p>
          <a:p>
            <a:r>
              <a:rPr lang="ru-RU" dirty="0"/>
              <a:t>н</a:t>
            </a:r>
            <a:r>
              <a:rPr lang="ru-RU" dirty="0" smtClean="0"/>
              <a:t>а счет 4 возвращаемся в исходное положение</a:t>
            </a:r>
          </a:p>
          <a:p>
            <a:r>
              <a:rPr lang="ru-RU" dirty="0" smtClean="0"/>
              <a:t>4-5 повторений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Наклоны туловища вперед</a:t>
            </a:r>
            <a:endParaRPr lang="ru-RU" dirty="0"/>
          </a:p>
        </p:txBody>
      </p:sp>
      <p:pic>
        <p:nvPicPr>
          <p:cNvPr id="9219" name="Picture 3" descr="C:\Users\Valja\Desktop\Naklon_vpe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27812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36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103</TotalTime>
  <Words>406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Презентация PowerPoint</vt:lpstr>
      <vt:lpstr>Презентация PowerPoint</vt:lpstr>
      <vt:lpstr>Наклоны головы  </vt:lpstr>
      <vt:lpstr>Повороты головы в стороны</vt:lpstr>
      <vt:lpstr>Рывки руками</vt:lpstr>
      <vt:lpstr>Рывки руками в стороны</vt:lpstr>
      <vt:lpstr>Наклоны в стороны</vt:lpstr>
      <vt:lpstr>Повороты</vt:lpstr>
      <vt:lpstr>Наклоны туловища вперед</vt:lpstr>
      <vt:lpstr>Приседания</vt:lpstr>
      <vt:lpstr>Выпады вперед</vt:lpstr>
      <vt:lpstr>Прыжки на месте</vt:lpstr>
      <vt:lpstr>Ходьба на месте</vt:lpstr>
      <vt:lpstr>Все, закончили!    А теперь, в хорошем настроении, можно начинать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Valentinka</dc:creator>
  <cp:lastModifiedBy>Valja</cp:lastModifiedBy>
  <cp:revision>9</cp:revision>
  <dcterms:created xsi:type="dcterms:W3CDTF">2016-12-16T11:28:10Z</dcterms:created>
  <dcterms:modified xsi:type="dcterms:W3CDTF">2016-12-17T12:00:55Z</dcterms:modified>
</cp:coreProperties>
</file>