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7" r:id="rId2"/>
  </p:sldMasterIdLst>
  <p:notesMasterIdLst>
    <p:notesMasterId r:id="rId12"/>
  </p:notesMasterIdLst>
  <p:handoutMasterIdLst>
    <p:handoutMasterId r:id="rId13"/>
  </p:handoutMasterIdLst>
  <p:sldIdLst>
    <p:sldId id="328" r:id="rId3"/>
    <p:sldId id="358" r:id="rId4"/>
    <p:sldId id="349" r:id="rId5"/>
    <p:sldId id="363" r:id="rId6"/>
    <p:sldId id="364" r:id="rId7"/>
    <p:sldId id="366" r:id="rId8"/>
    <p:sldId id="367" r:id="rId9"/>
    <p:sldId id="368" r:id="rId10"/>
    <p:sldId id="369" r:id="rId11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684531C-7A99-4895-82B2-9AC6E6F7F9DC}">
          <p14:sldIdLst>
            <p14:sldId id="328"/>
            <p14:sldId id="349"/>
            <p14:sldId id="351"/>
            <p14:sldId id="358"/>
            <p14:sldId id="352"/>
            <p14:sldId id="354"/>
            <p14:sldId id="363"/>
            <p14:sldId id="355"/>
            <p14:sldId id="356"/>
            <p14:sldId id="359"/>
            <p14:sldId id="360"/>
            <p14:sldId id="361"/>
            <p14:sldId id="364"/>
            <p14:sldId id="3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CCFFCC"/>
    <a:srgbClr val="000099"/>
    <a:srgbClr val="1B3281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49E5F-BC29-45F1-9F8B-B3D6EFD2C5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A74489-98EF-442D-9C8B-FDDCF401827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Сель лицейских классов ФГБОУ ВО «</a:t>
          </a:r>
          <a:r>
            <a:rPr lang="ru-RU" dirty="0" err="1" smtClean="0">
              <a:solidFill>
                <a:schemeClr val="tx1"/>
              </a:solidFill>
            </a:rPr>
            <a:t>УлГТУ</a:t>
          </a:r>
          <a:endParaRPr lang="ru-RU" dirty="0">
            <a:solidFill>
              <a:schemeClr val="tx1"/>
            </a:solidFill>
          </a:endParaRPr>
        </a:p>
      </dgm:t>
    </dgm:pt>
    <dgm:pt modelId="{A1A21D72-C6E7-4E1D-A756-D4AA964FA058}" type="parTrans" cxnId="{DD746F5A-75EA-47F3-834B-1EA97E93488F}">
      <dgm:prSet/>
      <dgm:spPr/>
      <dgm:t>
        <a:bodyPr/>
        <a:lstStyle/>
        <a:p>
          <a:endParaRPr lang="ru-RU"/>
        </a:p>
      </dgm:t>
    </dgm:pt>
    <dgm:pt modelId="{108D6BBC-FAE6-43AA-B352-3A4D3ABC4D71}" type="sibTrans" cxnId="{DD746F5A-75EA-47F3-834B-1EA97E93488F}">
      <dgm:prSet/>
      <dgm:spPr/>
      <dgm:t>
        <a:bodyPr/>
        <a:lstStyle/>
        <a:p>
          <a:endParaRPr lang="ru-RU"/>
        </a:p>
      </dgm:t>
    </dgm:pt>
    <dgm:pt modelId="{A12E48C0-207A-4ED0-919A-0357DE8BCEE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Распределённый</a:t>
          </a:r>
          <a:r>
            <a:rPr lang="ru-RU" baseline="0" dirty="0" smtClean="0">
              <a:solidFill>
                <a:schemeClr val="tx1"/>
              </a:solidFill>
            </a:rPr>
            <a:t> лицей, Университетские классы ФГБОУ ВО «</a:t>
          </a:r>
          <a:r>
            <a:rPr lang="ru-RU" baseline="0" dirty="0" err="1" smtClean="0">
              <a:solidFill>
                <a:schemeClr val="tx1"/>
              </a:solidFill>
            </a:rPr>
            <a:t>УлГПУ</a:t>
          </a:r>
          <a:r>
            <a:rPr lang="ru-RU" baseline="0" dirty="0" smtClean="0">
              <a:solidFill>
                <a:schemeClr val="tx1"/>
              </a:solidFill>
            </a:rPr>
            <a:t> им. И.Н.Ульянова»</a:t>
          </a:r>
          <a:endParaRPr lang="ru-RU" dirty="0">
            <a:solidFill>
              <a:schemeClr val="tx1"/>
            </a:solidFill>
          </a:endParaRPr>
        </a:p>
      </dgm:t>
    </dgm:pt>
    <dgm:pt modelId="{E57A7BE9-7B3C-4CA7-959E-049A7D0016F6}" type="parTrans" cxnId="{C8801E3A-98C8-4CAF-A06E-F580E3BF8C13}">
      <dgm:prSet/>
      <dgm:spPr/>
      <dgm:t>
        <a:bodyPr/>
        <a:lstStyle/>
        <a:p>
          <a:endParaRPr lang="ru-RU"/>
        </a:p>
      </dgm:t>
    </dgm:pt>
    <dgm:pt modelId="{7F642BC5-1F65-41DE-8788-566FCA673C47}" type="sibTrans" cxnId="{C8801E3A-98C8-4CAF-A06E-F580E3BF8C13}">
      <dgm:prSet/>
      <dgm:spPr/>
      <dgm:t>
        <a:bodyPr/>
        <a:lstStyle/>
        <a:p>
          <a:endParaRPr lang="ru-RU"/>
        </a:p>
      </dgm:t>
    </dgm:pt>
    <dgm:pt modelId="{7EB8E524-C6C7-4431-8619-C88EAEA8289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Психолого – педагогические классы</a:t>
          </a:r>
          <a:endParaRPr lang="ru-RU" dirty="0">
            <a:solidFill>
              <a:schemeClr val="tx1"/>
            </a:solidFill>
          </a:endParaRPr>
        </a:p>
      </dgm:t>
    </dgm:pt>
    <dgm:pt modelId="{A82F24EC-0D72-4229-8D4E-DA0B6B727164}" type="parTrans" cxnId="{8FC0CFAE-DD9D-4375-ADFD-F302E582EA79}">
      <dgm:prSet/>
      <dgm:spPr/>
      <dgm:t>
        <a:bodyPr/>
        <a:lstStyle/>
        <a:p>
          <a:endParaRPr lang="ru-RU"/>
        </a:p>
      </dgm:t>
    </dgm:pt>
    <dgm:pt modelId="{381BCEC1-CC7A-459E-8583-86AE570A624C}" type="sibTrans" cxnId="{8FC0CFAE-DD9D-4375-ADFD-F302E582EA79}">
      <dgm:prSet/>
      <dgm:spPr/>
      <dgm:t>
        <a:bodyPr/>
        <a:lstStyle/>
        <a:p>
          <a:endParaRPr lang="ru-RU"/>
        </a:p>
      </dgm:t>
    </dgm:pt>
    <dgm:pt modelId="{B5BFA285-887F-47AF-96DA-1375C178C0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Инженерные классы по направлению «Авиастроение»</a:t>
          </a:r>
          <a:endParaRPr lang="ru-RU" dirty="0">
            <a:solidFill>
              <a:schemeClr val="tx1"/>
            </a:solidFill>
          </a:endParaRPr>
        </a:p>
      </dgm:t>
    </dgm:pt>
    <dgm:pt modelId="{6D81DA5C-2279-4E57-9238-C4C6DDC44C3F}" type="parTrans" cxnId="{FA7A4CCE-EB3D-47FE-A54C-235043DE4854}">
      <dgm:prSet/>
      <dgm:spPr/>
      <dgm:t>
        <a:bodyPr/>
        <a:lstStyle/>
        <a:p>
          <a:endParaRPr lang="ru-RU"/>
        </a:p>
      </dgm:t>
    </dgm:pt>
    <dgm:pt modelId="{6918DB57-FF19-43E2-AFC8-0670911B00B2}" type="sibTrans" cxnId="{FA7A4CCE-EB3D-47FE-A54C-235043DE4854}">
      <dgm:prSet/>
      <dgm:spPr/>
      <dgm:t>
        <a:bodyPr/>
        <a:lstStyle/>
        <a:p>
          <a:endParaRPr lang="ru-RU"/>
        </a:p>
      </dgm:t>
    </dgm:pt>
    <dgm:pt modelId="{88ABA760-2C50-4328-A922-5D595845BD7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Классы, реализующие профильные сельскохозяйственные программы (ФГБОУ ВО Ульяновский ГАУ им. Столыпина)</a:t>
          </a:r>
          <a:endParaRPr lang="ru-RU" dirty="0">
            <a:solidFill>
              <a:schemeClr val="tx1"/>
            </a:solidFill>
          </a:endParaRPr>
        </a:p>
      </dgm:t>
    </dgm:pt>
    <dgm:pt modelId="{AD909C49-7DF3-40A2-91A9-045AEA5EE1F4}" type="sibTrans" cxnId="{9A3B6667-EF27-4986-B4D3-880BB75F5D3A}">
      <dgm:prSet/>
      <dgm:spPr/>
      <dgm:t>
        <a:bodyPr/>
        <a:lstStyle/>
        <a:p>
          <a:endParaRPr lang="ru-RU"/>
        </a:p>
      </dgm:t>
    </dgm:pt>
    <dgm:pt modelId="{8D50B977-79F5-418C-AD63-981CF078BACD}" type="parTrans" cxnId="{9A3B6667-EF27-4986-B4D3-880BB75F5D3A}">
      <dgm:prSet/>
      <dgm:spPr/>
      <dgm:t>
        <a:bodyPr/>
        <a:lstStyle/>
        <a:p>
          <a:endParaRPr lang="ru-RU"/>
        </a:p>
      </dgm:t>
    </dgm:pt>
    <dgm:pt modelId="{4FEA61E6-153D-4B98-9AB3-AAE9D12CDAB2}" type="pres">
      <dgm:prSet presAssocID="{CC949E5F-BC29-45F1-9F8B-B3D6EFD2C5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96D6E2-0EEB-4B77-A4EE-C2FC14EB6B9A}" type="pres">
      <dgm:prSet presAssocID="{CC949E5F-BC29-45F1-9F8B-B3D6EFD2C591}" presName="Name1" presStyleCnt="0"/>
      <dgm:spPr/>
    </dgm:pt>
    <dgm:pt modelId="{D3C2EBB0-02A1-43E2-B598-91CDDB2FAB05}" type="pres">
      <dgm:prSet presAssocID="{CC949E5F-BC29-45F1-9F8B-B3D6EFD2C591}" presName="cycle" presStyleCnt="0"/>
      <dgm:spPr/>
    </dgm:pt>
    <dgm:pt modelId="{9D818D3A-821C-47E5-8D74-2472B906C5FE}" type="pres">
      <dgm:prSet presAssocID="{CC949E5F-BC29-45F1-9F8B-B3D6EFD2C591}" presName="srcNode" presStyleLbl="node1" presStyleIdx="0" presStyleCnt="5"/>
      <dgm:spPr/>
    </dgm:pt>
    <dgm:pt modelId="{A758D3AB-7C82-44F9-84FD-ED9FB3FFFC87}" type="pres">
      <dgm:prSet presAssocID="{CC949E5F-BC29-45F1-9F8B-B3D6EFD2C591}" presName="conn" presStyleLbl="parChTrans1D2" presStyleIdx="0" presStyleCnt="1"/>
      <dgm:spPr/>
      <dgm:t>
        <a:bodyPr/>
        <a:lstStyle/>
        <a:p>
          <a:endParaRPr lang="ru-RU"/>
        </a:p>
      </dgm:t>
    </dgm:pt>
    <dgm:pt modelId="{EDF4BE8B-8204-4D43-B263-97F210E5BA91}" type="pres">
      <dgm:prSet presAssocID="{CC949E5F-BC29-45F1-9F8B-B3D6EFD2C591}" presName="extraNode" presStyleLbl="node1" presStyleIdx="0" presStyleCnt="5"/>
      <dgm:spPr/>
    </dgm:pt>
    <dgm:pt modelId="{24033AB2-34C3-434F-A26D-41A20B39B347}" type="pres">
      <dgm:prSet presAssocID="{CC949E5F-BC29-45F1-9F8B-B3D6EFD2C591}" presName="dstNode" presStyleLbl="node1" presStyleIdx="0" presStyleCnt="5"/>
      <dgm:spPr/>
    </dgm:pt>
    <dgm:pt modelId="{73BEB86E-8BD1-4E30-BA5E-8CCE98B859A5}" type="pres">
      <dgm:prSet presAssocID="{A3A74489-98EF-442D-9C8B-FDDCF40182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4982B-BCAA-4C6F-8A32-507DA878821D}" type="pres">
      <dgm:prSet presAssocID="{A3A74489-98EF-442D-9C8B-FDDCF401827B}" presName="accent_1" presStyleCnt="0"/>
      <dgm:spPr/>
    </dgm:pt>
    <dgm:pt modelId="{BF99E13D-86C1-4BE9-B197-AB95EA1AE934}" type="pres">
      <dgm:prSet presAssocID="{A3A74489-98EF-442D-9C8B-FDDCF401827B}" presName="accentRepeatNode" presStyleLbl="solidFgAcc1" presStyleIdx="0" presStyleCnt="5"/>
      <dgm:spPr/>
    </dgm:pt>
    <dgm:pt modelId="{320D626D-D18C-41C2-BEE0-BCBFEE0A8628}" type="pres">
      <dgm:prSet presAssocID="{A12E48C0-207A-4ED0-919A-0357DE8BCEE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A0D1C-1178-45D9-9B23-AED65E53A7E9}" type="pres">
      <dgm:prSet presAssocID="{A12E48C0-207A-4ED0-919A-0357DE8BCEE2}" presName="accent_2" presStyleCnt="0"/>
      <dgm:spPr/>
    </dgm:pt>
    <dgm:pt modelId="{509D5B99-778F-4CDA-8B2D-A99E6087A22F}" type="pres">
      <dgm:prSet presAssocID="{A12E48C0-207A-4ED0-919A-0357DE8BCEE2}" presName="accentRepeatNode" presStyleLbl="solidFgAcc1" presStyleIdx="1" presStyleCnt="5"/>
      <dgm:spPr/>
    </dgm:pt>
    <dgm:pt modelId="{48E8237C-17F6-43C6-B832-A77B9617ED1D}" type="pres">
      <dgm:prSet presAssocID="{7EB8E524-C6C7-4431-8619-C88EAEA8289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CB2C8-5425-48EA-9260-EF2E6825E29C}" type="pres">
      <dgm:prSet presAssocID="{7EB8E524-C6C7-4431-8619-C88EAEA82899}" presName="accent_3" presStyleCnt="0"/>
      <dgm:spPr/>
    </dgm:pt>
    <dgm:pt modelId="{7721A5DD-16E0-491D-A152-A94294F97BCA}" type="pres">
      <dgm:prSet presAssocID="{7EB8E524-C6C7-4431-8619-C88EAEA82899}" presName="accentRepeatNode" presStyleLbl="solidFgAcc1" presStyleIdx="2" presStyleCnt="5"/>
      <dgm:spPr/>
    </dgm:pt>
    <dgm:pt modelId="{69AA4613-B99F-46B5-A5B0-ABE83714CBF7}" type="pres">
      <dgm:prSet presAssocID="{B5BFA285-887F-47AF-96DA-1375C178C08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BA45-43BE-45E3-9239-D4C95C00429D}" type="pres">
      <dgm:prSet presAssocID="{B5BFA285-887F-47AF-96DA-1375C178C089}" presName="accent_4" presStyleCnt="0"/>
      <dgm:spPr/>
    </dgm:pt>
    <dgm:pt modelId="{A8A82181-FA5F-46CA-A0B3-46F9DFAE3098}" type="pres">
      <dgm:prSet presAssocID="{B5BFA285-887F-47AF-96DA-1375C178C089}" presName="accentRepeatNode" presStyleLbl="solidFgAcc1" presStyleIdx="3" presStyleCnt="5"/>
      <dgm:spPr/>
    </dgm:pt>
    <dgm:pt modelId="{3A9D6DA2-06F2-482E-B658-6DE5E81EDBE6}" type="pres">
      <dgm:prSet presAssocID="{88ABA760-2C50-4328-A922-5D595845BD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84A08-6887-4B09-9AED-01B07C2CD4D0}" type="pres">
      <dgm:prSet presAssocID="{88ABA760-2C50-4328-A922-5D595845BD7E}" presName="accent_5" presStyleCnt="0"/>
      <dgm:spPr/>
    </dgm:pt>
    <dgm:pt modelId="{7C547056-8AB9-451E-A02A-6CAFB1B3D280}" type="pres">
      <dgm:prSet presAssocID="{88ABA760-2C50-4328-A922-5D595845BD7E}" presName="accentRepeatNode" presStyleLbl="solidFgAcc1" presStyleIdx="4" presStyleCnt="5"/>
      <dgm:spPr/>
    </dgm:pt>
  </dgm:ptLst>
  <dgm:cxnLst>
    <dgm:cxn modelId="{9D6373D7-CF1B-4A07-B350-8ABD6D923386}" type="presOf" srcId="{A3A74489-98EF-442D-9C8B-FDDCF401827B}" destId="{73BEB86E-8BD1-4E30-BA5E-8CCE98B859A5}" srcOrd="0" destOrd="0" presId="urn:microsoft.com/office/officeart/2008/layout/VerticalCurvedList"/>
    <dgm:cxn modelId="{C9D6196A-853B-4327-8801-41C596EE71FE}" type="presOf" srcId="{CC949E5F-BC29-45F1-9F8B-B3D6EFD2C591}" destId="{4FEA61E6-153D-4B98-9AB3-AAE9D12CDAB2}" srcOrd="0" destOrd="0" presId="urn:microsoft.com/office/officeart/2008/layout/VerticalCurvedList"/>
    <dgm:cxn modelId="{22094E54-52F3-4E61-8064-F9300ADA5F4A}" type="presOf" srcId="{7EB8E524-C6C7-4431-8619-C88EAEA82899}" destId="{48E8237C-17F6-43C6-B832-A77B9617ED1D}" srcOrd="0" destOrd="0" presId="urn:microsoft.com/office/officeart/2008/layout/VerticalCurvedList"/>
    <dgm:cxn modelId="{27E3CD3C-90B7-4971-B2F1-DFD1417FB9AD}" type="presOf" srcId="{88ABA760-2C50-4328-A922-5D595845BD7E}" destId="{3A9D6DA2-06F2-482E-B658-6DE5E81EDBE6}" srcOrd="0" destOrd="0" presId="urn:microsoft.com/office/officeart/2008/layout/VerticalCurvedList"/>
    <dgm:cxn modelId="{9A3B6667-EF27-4986-B4D3-880BB75F5D3A}" srcId="{CC949E5F-BC29-45F1-9F8B-B3D6EFD2C591}" destId="{88ABA760-2C50-4328-A922-5D595845BD7E}" srcOrd="4" destOrd="0" parTransId="{8D50B977-79F5-418C-AD63-981CF078BACD}" sibTransId="{AD909C49-7DF3-40A2-91A9-045AEA5EE1F4}"/>
    <dgm:cxn modelId="{D248B87A-9F3E-47AE-A17E-A2B8C2E53F23}" type="presOf" srcId="{B5BFA285-887F-47AF-96DA-1375C178C089}" destId="{69AA4613-B99F-46B5-A5B0-ABE83714CBF7}" srcOrd="0" destOrd="0" presId="urn:microsoft.com/office/officeart/2008/layout/VerticalCurvedList"/>
    <dgm:cxn modelId="{DD746F5A-75EA-47F3-834B-1EA97E93488F}" srcId="{CC949E5F-BC29-45F1-9F8B-B3D6EFD2C591}" destId="{A3A74489-98EF-442D-9C8B-FDDCF401827B}" srcOrd="0" destOrd="0" parTransId="{A1A21D72-C6E7-4E1D-A756-D4AA964FA058}" sibTransId="{108D6BBC-FAE6-43AA-B352-3A4D3ABC4D71}"/>
    <dgm:cxn modelId="{4340924B-B5BB-4457-9419-392D72621894}" type="presOf" srcId="{108D6BBC-FAE6-43AA-B352-3A4D3ABC4D71}" destId="{A758D3AB-7C82-44F9-84FD-ED9FB3FFFC87}" srcOrd="0" destOrd="0" presId="urn:microsoft.com/office/officeart/2008/layout/VerticalCurvedList"/>
    <dgm:cxn modelId="{FA7A4CCE-EB3D-47FE-A54C-235043DE4854}" srcId="{CC949E5F-BC29-45F1-9F8B-B3D6EFD2C591}" destId="{B5BFA285-887F-47AF-96DA-1375C178C089}" srcOrd="3" destOrd="0" parTransId="{6D81DA5C-2279-4E57-9238-C4C6DDC44C3F}" sibTransId="{6918DB57-FF19-43E2-AFC8-0670911B00B2}"/>
    <dgm:cxn modelId="{0E060F53-DF71-4156-8EF7-953762A07D4A}" type="presOf" srcId="{A12E48C0-207A-4ED0-919A-0357DE8BCEE2}" destId="{320D626D-D18C-41C2-BEE0-BCBFEE0A8628}" srcOrd="0" destOrd="0" presId="urn:microsoft.com/office/officeart/2008/layout/VerticalCurvedList"/>
    <dgm:cxn modelId="{8FC0CFAE-DD9D-4375-ADFD-F302E582EA79}" srcId="{CC949E5F-BC29-45F1-9F8B-B3D6EFD2C591}" destId="{7EB8E524-C6C7-4431-8619-C88EAEA82899}" srcOrd="2" destOrd="0" parTransId="{A82F24EC-0D72-4229-8D4E-DA0B6B727164}" sibTransId="{381BCEC1-CC7A-459E-8583-86AE570A624C}"/>
    <dgm:cxn modelId="{C8801E3A-98C8-4CAF-A06E-F580E3BF8C13}" srcId="{CC949E5F-BC29-45F1-9F8B-B3D6EFD2C591}" destId="{A12E48C0-207A-4ED0-919A-0357DE8BCEE2}" srcOrd="1" destOrd="0" parTransId="{E57A7BE9-7B3C-4CA7-959E-049A7D0016F6}" sibTransId="{7F642BC5-1F65-41DE-8788-566FCA673C47}"/>
    <dgm:cxn modelId="{57955A09-6E22-46DB-8B11-00F2B5DF1A38}" type="presParOf" srcId="{4FEA61E6-153D-4B98-9AB3-AAE9D12CDAB2}" destId="{3896D6E2-0EEB-4B77-A4EE-C2FC14EB6B9A}" srcOrd="0" destOrd="0" presId="urn:microsoft.com/office/officeart/2008/layout/VerticalCurvedList"/>
    <dgm:cxn modelId="{D553E440-D5C3-4895-B26A-5E0CC14B442A}" type="presParOf" srcId="{3896D6E2-0EEB-4B77-A4EE-C2FC14EB6B9A}" destId="{D3C2EBB0-02A1-43E2-B598-91CDDB2FAB05}" srcOrd="0" destOrd="0" presId="urn:microsoft.com/office/officeart/2008/layout/VerticalCurvedList"/>
    <dgm:cxn modelId="{DE4E9FBF-4FDC-4E2B-9D18-5853BB41252C}" type="presParOf" srcId="{D3C2EBB0-02A1-43E2-B598-91CDDB2FAB05}" destId="{9D818D3A-821C-47E5-8D74-2472B906C5FE}" srcOrd="0" destOrd="0" presId="urn:microsoft.com/office/officeart/2008/layout/VerticalCurvedList"/>
    <dgm:cxn modelId="{BF79CEA2-24B3-47DB-901D-387FEE0696D6}" type="presParOf" srcId="{D3C2EBB0-02A1-43E2-B598-91CDDB2FAB05}" destId="{A758D3AB-7C82-44F9-84FD-ED9FB3FFFC87}" srcOrd="1" destOrd="0" presId="urn:microsoft.com/office/officeart/2008/layout/VerticalCurvedList"/>
    <dgm:cxn modelId="{E92837B9-159A-4A52-BB64-DE8CD63F71A7}" type="presParOf" srcId="{D3C2EBB0-02A1-43E2-B598-91CDDB2FAB05}" destId="{EDF4BE8B-8204-4D43-B263-97F210E5BA91}" srcOrd="2" destOrd="0" presId="urn:microsoft.com/office/officeart/2008/layout/VerticalCurvedList"/>
    <dgm:cxn modelId="{1AD351A3-89D7-4525-8155-D194EB33AEA1}" type="presParOf" srcId="{D3C2EBB0-02A1-43E2-B598-91CDDB2FAB05}" destId="{24033AB2-34C3-434F-A26D-41A20B39B347}" srcOrd="3" destOrd="0" presId="urn:microsoft.com/office/officeart/2008/layout/VerticalCurvedList"/>
    <dgm:cxn modelId="{07636FB2-3BEB-47E6-8445-2485B23E2726}" type="presParOf" srcId="{3896D6E2-0EEB-4B77-A4EE-C2FC14EB6B9A}" destId="{73BEB86E-8BD1-4E30-BA5E-8CCE98B859A5}" srcOrd="1" destOrd="0" presId="urn:microsoft.com/office/officeart/2008/layout/VerticalCurvedList"/>
    <dgm:cxn modelId="{1287D1BA-4140-42CA-8A1D-CFF09C119D55}" type="presParOf" srcId="{3896D6E2-0EEB-4B77-A4EE-C2FC14EB6B9A}" destId="{AB64982B-BCAA-4C6F-8A32-507DA878821D}" srcOrd="2" destOrd="0" presId="urn:microsoft.com/office/officeart/2008/layout/VerticalCurvedList"/>
    <dgm:cxn modelId="{ED5FAB5E-8AF7-4F74-BF71-978196CB7744}" type="presParOf" srcId="{AB64982B-BCAA-4C6F-8A32-507DA878821D}" destId="{BF99E13D-86C1-4BE9-B197-AB95EA1AE934}" srcOrd="0" destOrd="0" presId="urn:microsoft.com/office/officeart/2008/layout/VerticalCurvedList"/>
    <dgm:cxn modelId="{8ECDA847-855C-4BCB-9399-BAA8FF0AC332}" type="presParOf" srcId="{3896D6E2-0EEB-4B77-A4EE-C2FC14EB6B9A}" destId="{320D626D-D18C-41C2-BEE0-BCBFEE0A8628}" srcOrd="3" destOrd="0" presId="urn:microsoft.com/office/officeart/2008/layout/VerticalCurvedList"/>
    <dgm:cxn modelId="{645F5594-12F5-4D47-AD54-8319F9E00BA8}" type="presParOf" srcId="{3896D6E2-0EEB-4B77-A4EE-C2FC14EB6B9A}" destId="{5C0A0D1C-1178-45D9-9B23-AED65E53A7E9}" srcOrd="4" destOrd="0" presId="urn:microsoft.com/office/officeart/2008/layout/VerticalCurvedList"/>
    <dgm:cxn modelId="{5B7A4DF8-8C2C-4F4B-A354-2FB3BC7D538F}" type="presParOf" srcId="{5C0A0D1C-1178-45D9-9B23-AED65E53A7E9}" destId="{509D5B99-778F-4CDA-8B2D-A99E6087A22F}" srcOrd="0" destOrd="0" presId="urn:microsoft.com/office/officeart/2008/layout/VerticalCurvedList"/>
    <dgm:cxn modelId="{0E289F53-2426-4F45-9446-7BD34EB773BF}" type="presParOf" srcId="{3896D6E2-0EEB-4B77-A4EE-C2FC14EB6B9A}" destId="{48E8237C-17F6-43C6-B832-A77B9617ED1D}" srcOrd="5" destOrd="0" presId="urn:microsoft.com/office/officeart/2008/layout/VerticalCurvedList"/>
    <dgm:cxn modelId="{765B9B87-3708-4E7A-936F-8DF0A58E8A9B}" type="presParOf" srcId="{3896D6E2-0EEB-4B77-A4EE-C2FC14EB6B9A}" destId="{1BACB2C8-5425-48EA-9260-EF2E6825E29C}" srcOrd="6" destOrd="0" presId="urn:microsoft.com/office/officeart/2008/layout/VerticalCurvedList"/>
    <dgm:cxn modelId="{8EDE0983-70E7-4610-BD65-2AB73F6A7CBD}" type="presParOf" srcId="{1BACB2C8-5425-48EA-9260-EF2E6825E29C}" destId="{7721A5DD-16E0-491D-A152-A94294F97BCA}" srcOrd="0" destOrd="0" presId="urn:microsoft.com/office/officeart/2008/layout/VerticalCurvedList"/>
    <dgm:cxn modelId="{FAD03EB7-78A5-4A88-A96D-DA7C85CCAA77}" type="presParOf" srcId="{3896D6E2-0EEB-4B77-A4EE-C2FC14EB6B9A}" destId="{69AA4613-B99F-46B5-A5B0-ABE83714CBF7}" srcOrd="7" destOrd="0" presId="urn:microsoft.com/office/officeart/2008/layout/VerticalCurvedList"/>
    <dgm:cxn modelId="{F7EC0CDE-0C11-43AD-B7A4-393EF1A9F441}" type="presParOf" srcId="{3896D6E2-0EEB-4B77-A4EE-C2FC14EB6B9A}" destId="{9363BA45-43BE-45E3-9239-D4C95C00429D}" srcOrd="8" destOrd="0" presId="urn:microsoft.com/office/officeart/2008/layout/VerticalCurvedList"/>
    <dgm:cxn modelId="{65772296-7B00-465D-9624-C7B675617C3B}" type="presParOf" srcId="{9363BA45-43BE-45E3-9239-D4C95C00429D}" destId="{A8A82181-FA5F-46CA-A0B3-46F9DFAE3098}" srcOrd="0" destOrd="0" presId="urn:microsoft.com/office/officeart/2008/layout/VerticalCurvedList"/>
    <dgm:cxn modelId="{D09C7B1F-6792-4938-B5BA-A2E1C1458ACF}" type="presParOf" srcId="{3896D6E2-0EEB-4B77-A4EE-C2FC14EB6B9A}" destId="{3A9D6DA2-06F2-482E-B658-6DE5E81EDBE6}" srcOrd="9" destOrd="0" presId="urn:microsoft.com/office/officeart/2008/layout/VerticalCurvedList"/>
    <dgm:cxn modelId="{6FD5D63F-A031-4EAD-959B-A9E9D89DF2AD}" type="presParOf" srcId="{3896D6E2-0EEB-4B77-A4EE-C2FC14EB6B9A}" destId="{C8E84A08-6887-4B09-9AED-01B07C2CD4D0}" srcOrd="10" destOrd="0" presId="urn:microsoft.com/office/officeart/2008/layout/VerticalCurvedList"/>
    <dgm:cxn modelId="{6EB879A7-E5D2-49CC-9259-701426F89572}" type="presParOf" srcId="{C8E84A08-6887-4B09-9AED-01B07C2CD4D0}" destId="{7C547056-8AB9-451E-A02A-6CAFB1B3D2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49E5F-BC29-45F1-9F8B-B3D6EFD2C5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A74489-98EF-442D-9C8B-FDDCF401827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Акция «Уроки успеха», </a:t>
          </a:r>
          <a:r>
            <a:rPr lang="ru-RU" dirty="0" smtClean="0">
              <a:solidFill>
                <a:schemeClr val="tx1"/>
              </a:solidFill>
            </a:rPr>
            <a:t>профессиональные встречи</a:t>
          </a:r>
          <a:endParaRPr lang="ru-RU" dirty="0">
            <a:solidFill>
              <a:schemeClr val="tx1"/>
            </a:solidFill>
          </a:endParaRPr>
        </a:p>
      </dgm:t>
    </dgm:pt>
    <dgm:pt modelId="{A1A21D72-C6E7-4E1D-A756-D4AA964FA058}" type="parTrans" cxnId="{DD746F5A-75EA-47F3-834B-1EA97E93488F}">
      <dgm:prSet/>
      <dgm:spPr/>
      <dgm:t>
        <a:bodyPr/>
        <a:lstStyle/>
        <a:p>
          <a:endParaRPr lang="ru-RU"/>
        </a:p>
      </dgm:t>
    </dgm:pt>
    <dgm:pt modelId="{108D6BBC-FAE6-43AA-B352-3A4D3ABC4D71}" type="sibTrans" cxnId="{DD746F5A-75EA-47F3-834B-1EA97E93488F}">
      <dgm:prSet/>
      <dgm:spPr/>
      <dgm:t>
        <a:bodyPr/>
        <a:lstStyle/>
        <a:p>
          <a:endParaRPr lang="ru-RU"/>
        </a:p>
      </dgm:t>
    </dgm:pt>
    <dgm:pt modelId="{A12E48C0-207A-4ED0-919A-0357DE8BCEE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Экскурсии в рамках Всероссийской акции «Неделя без </a:t>
          </a:r>
          <a:r>
            <a:rPr lang="ru-RU" dirty="0" err="1" smtClean="0">
              <a:solidFill>
                <a:schemeClr val="tx1"/>
              </a:solidFill>
            </a:rPr>
            <a:t>турнекетов</a:t>
          </a:r>
          <a:r>
            <a:rPr lang="ru-RU" dirty="0" smtClean="0">
              <a:solidFill>
                <a:schemeClr val="tx1"/>
              </a:solidFill>
            </a:rPr>
            <a:t>»</a:t>
          </a:r>
          <a:endParaRPr lang="ru-RU" dirty="0">
            <a:solidFill>
              <a:schemeClr val="tx1"/>
            </a:solidFill>
          </a:endParaRPr>
        </a:p>
      </dgm:t>
    </dgm:pt>
    <dgm:pt modelId="{7F642BC5-1F65-41DE-8788-566FCA673C47}" type="sibTrans" cxnId="{C8801E3A-98C8-4CAF-A06E-F580E3BF8C13}">
      <dgm:prSet/>
      <dgm:spPr/>
      <dgm:t>
        <a:bodyPr/>
        <a:lstStyle/>
        <a:p>
          <a:endParaRPr lang="ru-RU"/>
        </a:p>
      </dgm:t>
    </dgm:pt>
    <dgm:pt modelId="{E57A7BE9-7B3C-4CA7-959E-049A7D0016F6}" type="parTrans" cxnId="{C8801E3A-98C8-4CAF-A06E-F580E3BF8C13}">
      <dgm:prSet/>
      <dgm:spPr/>
      <dgm:t>
        <a:bodyPr/>
        <a:lstStyle/>
        <a:p>
          <a:endParaRPr lang="ru-RU"/>
        </a:p>
      </dgm:t>
    </dgm:pt>
    <dgm:pt modelId="{7EB8E524-C6C7-4431-8619-C88EAEA82899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Профориентационные</a:t>
          </a:r>
          <a:r>
            <a:rPr lang="ru-RU" dirty="0" smtClean="0">
              <a:solidFill>
                <a:schemeClr val="tx1"/>
              </a:solidFill>
            </a:rPr>
            <a:t> активности: деловые игры, </a:t>
          </a:r>
          <a:r>
            <a:rPr lang="ru-RU" dirty="0" err="1" smtClean="0">
              <a:solidFill>
                <a:schemeClr val="tx1"/>
              </a:solidFill>
            </a:rPr>
            <a:t>квесты</a:t>
          </a:r>
          <a:r>
            <a:rPr lang="ru-RU" dirty="0" smtClean="0">
              <a:solidFill>
                <a:schemeClr val="tx1"/>
              </a:solidFill>
            </a:rPr>
            <a:t>, решение кейсов, мастер-классы, </a:t>
          </a:r>
          <a:r>
            <a:rPr lang="ru-RU" dirty="0" err="1" smtClean="0">
              <a:solidFill>
                <a:schemeClr val="tx1"/>
              </a:solidFill>
            </a:rPr>
            <a:t>профпробы</a:t>
          </a:r>
          <a:endParaRPr lang="ru-RU" dirty="0">
            <a:solidFill>
              <a:schemeClr val="tx1"/>
            </a:solidFill>
          </a:endParaRPr>
        </a:p>
      </dgm:t>
    </dgm:pt>
    <dgm:pt modelId="{381BCEC1-CC7A-459E-8583-86AE570A624C}" type="sibTrans" cxnId="{8FC0CFAE-DD9D-4375-ADFD-F302E582EA79}">
      <dgm:prSet/>
      <dgm:spPr/>
      <dgm:t>
        <a:bodyPr/>
        <a:lstStyle/>
        <a:p>
          <a:endParaRPr lang="ru-RU"/>
        </a:p>
      </dgm:t>
    </dgm:pt>
    <dgm:pt modelId="{A82F24EC-0D72-4229-8D4E-DA0B6B727164}" type="parTrans" cxnId="{8FC0CFAE-DD9D-4375-ADFD-F302E582EA79}">
      <dgm:prSet/>
      <dgm:spPr/>
      <dgm:t>
        <a:bodyPr/>
        <a:lstStyle/>
        <a:p>
          <a:endParaRPr lang="ru-RU"/>
        </a:p>
      </dgm:t>
    </dgm:pt>
    <dgm:pt modelId="{88ABA760-2C50-4328-A922-5D595845BD7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Онлайн-уроки</a:t>
          </a:r>
          <a:r>
            <a:rPr lang="ru-RU" dirty="0" smtClean="0">
              <a:solidFill>
                <a:schemeClr val="tx1"/>
              </a:solidFill>
            </a:rPr>
            <a:t> проекта «Шоу профессий»</a:t>
          </a:r>
          <a:endParaRPr lang="ru-RU" dirty="0">
            <a:solidFill>
              <a:schemeClr val="tx1"/>
            </a:solidFill>
          </a:endParaRPr>
        </a:p>
      </dgm:t>
    </dgm:pt>
    <dgm:pt modelId="{AD909C49-7DF3-40A2-91A9-045AEA5EE1F4}" type="sibTrans" cxnId="{9A3B6667-EF27-4986-B4D3-880BB75F5D3A}">
      <dgm:prSet/>
      <dgm:spPr/>
      <dgm:t>
        <a:bodyPr/>
        <a:lstStyle/>
        <a:p>
          <a:endParaRPr lang="ru-RU"/>
        </a:p>
      </dgm:t>
    </dgm:pt>
    <dgm:pt modelId="{8D50B977-79F5-418C-AD63-981CF078BACD}" type="parTrans" cxnId="{9A3B6667-EF27-4986-B4D3-880BB75F5D3A}">
      <dgm:prSet/>
      <dgm:spPr/>
      <dgm:t>
        <a:bodyPr/>
        <a:lstStyle/>
        <a:p>
          <a:endParaRPr lang="ru-RU"/>
        </a:p>
      </dgm:t>
    </dgm:pt>
    <dgm:pt modelId="{B5BFA285-887F-47AF-96DA-1375C178C0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Изучение </a:t>
          </a:r>
          <a:r>
            <a:rPr lang="ru-RU" dirty="0" err="1" smtClean="0">
              <a:solidFill>
                <a:schemeClr val="tx1"/>
              </a:solidFill>
            </a:rPr>
            <a:t>интернет-ресурсов</a:t>
          </a:r>
          <a:r>
            <a:rPr lang="ru-RU" dirty="0" smtClean="0">
              <a:solidFill>
                <a:schemeClr val="tx1"/>
              </a:solidFill>
            </a:rPr>
            <a:t>, посвящённых выбору профессии, прохождение тестирования, диагностики</a:t>
          </a:r>
          <a:endParaRPr lang="ru-RU" dirty="0">
            <a:solidFill>
              <a:schemeClr val="tx1"/>
            </a:solidFill>
          </a:endParaRPr>
        </a:p>
      </dgm:t>
    </dgm:pt>
    <dgm:pt modelId="{6918DB57-FF19-43E2-AFC8-0670911B00B2}" type="sibTrans" cxnId="{FA7A4CCE-EB3D-47FE-A54C-235043DE4854}">
      <dgm:prSet/>
      <dgm:spPr/>
      <dgm:t>
        <a:bodyPr/>
        <a:lstStyle/>
        <a:p>
          <a:endParaRPr lang="ru-RU"/>
        </a:p>
      </dgm:t>
    </dgm:pt>
    <dgm:pt modelId="{6D81DA5C-2279-4E57-9238-C4C6DDC44C3F}" type="parTrans" cxnId="{FA7A4CCE-EB3D-47FE-A54C-235043DE4854}">
      <dgm:prSet/>
      <dgm:spPr/>
      <dgm:t>
        <a:bodyPr/>
        <a:lstStyle/>
        <a:p>
          <a:endParaRPr lang="ru-RU"/>
        </a:p>
      </dgm:t>
    </dgm:pt>
    <dgm:pt modelId="{4FEA61E6-153D-4B98-9AB3-AAE9D12CDAB2}" type="pres">
      <dgm:prSet presAssocID="{CC949E5F-BC29-45F1-9F8B-B3D6EFD2C5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96D6E2-0EEB-4B77-A4EE-C2FC14EB6B9A}" type="pres">
      <dgm:prSet presAssocID="{CC949E5F-BC29-45F1-9F8B-B3D6EFD2C591}" presName="Name1" presStyleCnt="0"/>
      <dgm:spPr/>
    </dgm:pt>
    <dgm:pt modelId="{D3C2EBB0-02A1-43E2-B598-91CDDB2FAB05}" type="pres">
      <dgm:prSet presAssocID="{CC949E5F-BC29-45F1-9F8B-B3D6EFD2C591}" presName="cycle" presStyleCnt="0"/>
      <dgm:spPr/>
    </dgm:pt>
    <dgm:pt modelId="{9D818D3A-821C-47E5-8D74-2472B906C5FE}" type="pres">
      <dgm:prSet presAssocID="{CC949E5F-BC29-45F1-9F8B-B3D6EFD2C591}" presName="srcNode" presStyleLbl="node1" presStyleIdx="0" presStyleCnt="5"/>
      <dgm:spPr/>
    </dgm:pt>
    <dgm:pt modelId="{A758D3AB-7C82-44F9-84FD-ED9FB3FFFC87}" type="pres">
      <dgm:prSet presAssocID="{CC949E5F-BC29-45F1-9F8B-B3D6EFD2C591}" presName="conn" presStyleLbl="parChTrans1D2" presStyleIdx="0" presStyleCnt="1"/>
      <dgm:spPr/>
      <dgm:t>
        <a:bodyPr/>
        <a:lstStyle/>
        <a:p>
          <a:endParaRPr lang="ru-RU"/>
        </a:p>
      </dgm:t>
    </dgm:pt>
    <dgm:pt modelId="{EDF4BE8B-8204-4D43-B263-97F210E5BA91}" type="pres">
      <dgm:prSet presAssocID="{CC949E5F-BC29-45F1-9F8B-B3D6EFD2C591}" presName="extraNode" presStyleLbl="node1" presStyleIdx="0" presStyleCnt="5"/>
      <dgm:spPr/>
    </dgm:pt>
    <dgm:pt modelId="{24033AB2-34C3-434F-A26D-41A20B39B347}" type="pres">
      <dgm:prSet presAssocID="{CC949E5F-BC29-45F1-9F8B-B3D6EFD2C591}" presName="dstNode" presStyleLbl="node1" presStyleIdx="0" presStyleCnt="5"/>
      <dgm:spPr/>
    </dgm:pt>
    <dgm:pt modelId="{73BEB86E-8BD1-4E30-BA5E-8CCE98B859A5}" type="pres">
      <dgm:prSet presAssocID="{A3A74489-98EF-442D-9C8B-FDDCF40182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4982B-BCAA-4C6F-8A32-507DA878821D}" type="pres">
      <dgm:prSet presAssocID="{A3A74489-98EF-442D-9C8B-FDDCF401827B}" presName="accent_1" presStyleCnt="0"/>
      <dgm:spPr/>
    </dgm:pt>
    <dgm:pt modelId="{BF99E13D-86C1-4BE9-B197-AB95EA1AE934}" type="pres">
      <dgm:prSet presAssocID="{A3A74489-98EF-442D-9C8B-FDDCF401827B}" presName="accentRepeatNode" presStyleLbl="solidFgAcc1" presStyleIdx="0" presStyleCnt="5"/>
      <dgm:spPr/>
    </dgm:pt>
    <dgm:pt modelId="{320D626D-D18C-41C2-BEE0-BCBFEE0A8628}" type="pres">
      <dgm:prSet presAssocID="{A12E48C0-207A-4ED0-919A-0357DE8BCEE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A0D1C-1178-45D9-9B23-AED65E53A7E9}" type="pres">
      <dgm:prSet presAssocID="{A12E48C0-207A-4ED0-919A-0357DE8BCEE2}" presName="accent_2" presStyleCnt="0"/>
      <dgm:spPr/>
    </dgm:pt>
    <dgm:pt modelId="{509D5B99-778F-4CDA-8B2D-A99E6087A22F}" type="pres">
      <dgm:prSet presAssocID="{A12E48C0-207A-4ED0-919A-0357DE8BCEE2}" presName="accentRepeatNode" presStyleLbl="solidFgAcc1" presStyleIdx="1" presStyleCnt="5"/>
      <dgm:spPr/>
    </dgm:pt>
    <dgm:pt modelId="{48E8237C-17F6-43C6-B832-A77B9617ED1D}" type="pres">
      <dgm:prSet presAssocID="{7EB8E524-C6C7-4431-8619-C88EAEA8289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CB2C8-5425-48EA-9260-EF2E6825E29C}" type="pres">
      <dgm:prSet presAssocID="{7EB8E524-C6C7-4431-8619-C88EAEA82899}" presName="accent_3" presStyleCnt="0"/>
      <dgm:spPr/>
    </dgm:pt>
    <dgm:pt modelId="{7721A5DD-16E0-491D-A152-A94294F97BCA}" type="pres">
      <dgm:prSet presAssocID="{7EB8E524-C6C7-4431-8619-C88EAEA82899}" presName="accentRepeatNode" presStyleLbl="solidFgAcc1" presStyleIdx="2" presStyleCnt="5"/>
      <dgm:spPr/>
    </dgm:pt>
    <dgm:pt modelId="{69AA4613-B99F-46B5-A5B0-ABE83714CBF7}" type="pres">
      <dgm:prSet presAssocID="{B5BFA285-887F-47AF-96DA-1375C178C08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BA45-43BE-45E3-9239-D4C95C00429D}" type="pres">
      <dgm:prSet presAssocID="{B5BFA285-887F-47AF-96DA-1375C178C089}" presName="accent_4" presStyleCnt="0"/>
      <dgm:spPr/>
    </dgm:pt>
    <dgm:pt modelId="{A8A82181-FA5F-46CA-A0B3-46F9DFAE3098}" type="pres">
      <dgm:prSet presAssocID="{B5BFA285-887F-47AF-96DA-1375C178C089}" presName="accentRepeatNode" presStyleLbl="solidFgAcc1" presStyleIdx="3" presStyleCnt="5"/>
      <dgm:spPr/>
    </dgm:pt>
    <dgm:pt modelId="{3A9D6DA2-06F2-482E-B658-6DE5E81EDBE6}" type="pres">
      <dgm:prSet presAssocID="{88ABA760-2C50-4328-A922-5D595845BD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84A08-6887-4B09-9AED-01B07C2CD4D0}" type="pres">
      <dgm:prSet presAssocID="{88ABA760-2C50-4328-A922-5D595845BD7E}" presName="accent_5" presStyleCnt="0"/>
      <dgm:spPr/>
    </dgm:pt>
    <dgm:pt modelId="{7C547056-8AB9-451E-A02A-6CAFB1B3D280}" type="pres">
      <dgm:prSet presAssocID="{88ABA760-2C50-4328-A922-5D595845BD7E}" presName="accentRepeatNode" presStyleLbl="solidFgAcc1" presStyleIdx="4" presStyleCnt="5"/>
      <dgm:spPr/>
    </dgm:pt>
  </dgm:ptLst>
  <dgm:cxnLst>
    <dgm:cxn modelId="{EA1995E1-D482-4E3A-A660-DD5FD3CD0B5F}" type="presOf" srcId="{A3A74489-98EF-442D-9C8B-FDDCF401827B}" destId="{73BEB86E-8BD1-4E30-BA5E-8CCE98B859A5}" srcOrd="0" destOrd="0" presId="urn:microsoft.com/office/officeart/2008/layout/VerticalCurvedList"/>
    <dgm:cxn modelId="{6885CCBD-8D6D-4B24-80B6-0DA036FA3BFE}" type="presOf" srcId="{88ABA760-2C50-4328-A922-5D595845BD7E}" destId="{3A9D6DA2-06F2-482E-B658-6DE5E81EDBE6}" srcOrd="0" destOrd="0" presId="urn:microsoft.com/office/officeart/2008/layout/VerticalCurvedList"/>
    <dgm:cxn modelId="{9A3B6667-EF27-4986-B4D3-880BB75F5D3A}" srcId="{CC949E5F-BC29-45F1-9F8B-B3D6EFD2C591}" destId="{88ABA760-2C50-4328-A922-5D595845BD7E}" srcOrd="4" destOrd="0" parTransId="{8D50B977-79F5-418C-AD63-981CF078BACD}" sibTransId="{AD909C49-7DF3-40A2-91A9-045AEA5EE1F4}"/>
    <dgm:cxn modelId="{6D1BDCDB-5137-48BA-BF41-C68B9B102FBD}" type="presOf" srcId="{CC949E5F-BC29-45F1-9F8B-B3D6EFD2C591}" destId="{4FEA61E6-153D-4B98-9AB3-AAE9D12CDAB2}" srcOrd="0" destOrd="0" presId="urn:microsoft.com/office/officeart/2008/layout/VerticalCurvedList"/>
    <dgm:cxn modelId="{DD746F5A-75EA-47F3-834B-1EA97E93488F}" srcId="{CC949E5F-BC29-45F1-9F8B-B3D6EFD2C591}" destId="{A3A74489-98EF-442D-9C8B-FDDCF401827B}" srcOrd="0" destOrd="0" parTransId="{A1A21D72-C6E7-4E1D-A756-D4AA964FA058}" sibTransId="{108D6BBC-FAE6-43AA-B352-3A4D3ABC4D71}"/>
    <dgm:cxn modelId="{84E8B900-6D7B-402C-A8E8-C96E3BCBBE26}" type="presOf" srcId="{A12E48C0-207A-4ED0-919A-0357DE8BCEE2}" destId="{320D626D-D18C-41C2-BEE0-BCBFEE0A8628}" srcOrd="0" destOrd="0" presId="urn:microsoft.com/office/officeart/2008/layout/VerticalCurvedList"/>
    <dgm:cxn modelId="{5A6F296E-9666-492D-B418-C874E6A98993}" type="presOf" srcId="{7EB8E524-C6C7-4431-8619-C88EAEA82899}" destId="{48E8237C-17F6-43C6-B832-A77B9617ED1D}" srcOrd="0" destOrd="0" presId="urn:microsoft.com/office/officeart/2008/layout/VerticalCurvedList"/>
    <dgm:cxn modelId="{FA7A4CCE-EB3D-47FE-A54C-235043DE4854}" srcId="{CC949E5F-BC29-45F1-9F8B-B3D6EFD2C591}" destId="{B5BFA285-887F-47AF-96DA-1375C178C089}" srcOrd="3" destOrd="0" parTransId="{6D81DA5C-2279-4E57-9238-C4C6DDC44C3F}" sibTransId="{6918DB57-FF19-43E2-AFC8-0670911B00B2}"/>
    <dgm:cxn modelId="{FF128ABD-C57C-4A74-AE04-CC736B1D0AF3}" type="presOf" srcId="{108D6BBC-FAE6-43AA-B352-3A4D3ABC4D71}" destId="{A758D3AB-7C82-44F9-84FD-ED9FB3FFFC87}" srcOrd="0" destOrd="0" presId="urn:microsoft.com/office/officeart/2008/layout/VerticalCurvedList"/>
    <dgm:cxn modelId="{5BAF5732-1888-45DD-80E5-0DC3B635606A}" type="presOf" srcId="{B5BFA285-887F-47AF-96DA-1375C178C089}" destId="{69AA4613-B99F-46B5-A5B0-ABE83714CBF7}" srcOrd="0" destOrd="0" presId="urn:microsoft.com/office/officeart/2008/layout/VerticalCurvedList"/>
    <dgm:cxn modelId="{8FC0CFAE-DD9D-4375-ADFD-F302E582EA79}" srcId="{CC949E5F-BC29-45F1-9F8B-B3D6EFD2C591}" destId="{7EB8E524-C6C7-4431-8619-C88EAEA82899}" srcOrd="2" destOrd="0" parTransId="{A82F24EC-0D72-4229-8D4E-DA0B6B727164}" sibTransId="{381BCEC1-CC7A-459E-8583-86AE570A624C}"/>
    <dgm:cxn modelId="{C8801E3A-98C8-4CAF-A06E-F580E3BF8C13}" srcId="{CC949E5F-BC29-45F1-9F8B-B3D6EFD2C591}" destId="{A12E48C0-207A-4ED0-919A-0357DE8BCEE2}" srcOrd="1" destOrd="0" parTransId="{E57A7BE9-7B3C-4CA7-959E-049A7D0016F6}" sibTransId="{7F642BC5-1F65-41DE-8788-566FCA673C47}"/>
    <dgm:cxn modelId="{C847A78F-D250-4FD5-BD54-A32B39BBDE48}" type="presParOf" srcId="{4FEA61E6-153D-4B98-9AB3-AAE9D12CDAB2}" destId="{3896D6E2-0EEB-4B77-A4EE-C2FC14EB6B9A}" srcOrd="0" destOrd="0" presId="urn:microsoft.com/office/officeart/2008/layout/VerticalCurvedList"/>
    <dgm:cxn modelId="{A1E38204-34C9-41C1-AE62-9B433D3C77F1}" type="presParOf" srcId="{3896D6E2-0EEB-4B77-A4EE-C2FC14EB6B9A}" destId="{D3C2EBB0-02A1-43E2-B598-91CDDB2FAB05}" srcOrd="0" destOrd="0" presId="urn:microsoft.com/office/officeart/2008/layout/VerticalCurvedList"/>
    <dgm:cxn modelId="{E2CEA239-27D1-484A-95A4-0FC2F4F04F10}" type="presParOf" srcId="{D3C2EBB0-02A1-43E2-B598-91CDDB2FAB05}" destId="{9D818D3A-821C-47E5-8D74-2472B906C5FE}" srcOrd="0" destOrd="0" presId="urn:microsoft.com/office/officeart/2008/layout/VerticalCurvedList"/>
    <dgm:cxn modelId="{9F803C23-CE73-4F4D-A8C1-E0FD959306A1}" type="presParOf" srcId="{D3C2EBB0-02A1-43E2-B598-91CDDB2FAB05}" destId="{A758D3AB-7C82-44F9-84FD-ED9FB3FFFC87}" srcOrd="1" destOrd="0" presId="urn:microsoft.com/office/officeart/2008/layout/VerticalCurvedList"/>
    <dgm:cxn modelId="{04626F3F-C660-4B55-8401-23D2ADDA25B9}" type="presParOf" srcId="{D3C2EBB0-02A1-43E2-B598-91CDDB2FAB05}" destId="{EDF4BE8B-8204-4D43-B263-97F210E5BA91}" srcOrd="2" destOrd="0" presId="urn:microsoft.com/office/officeart/2008/layout/VerticalCurvedList"/>
    <dgm:cxn modelId="{45806906-A09F-4CEA-94C2-374E548ADEFA}" type="presParOf" srcId="{D3C2EBB0-02A1-43E2-B598-91CDDB2FAB05}" destId="{24033AB2-34C3-434F-A26D-41A20B39B347}" srcOrd="3" destOrd="0" presId="urn:microsoft.com/office/officeart/2008/layout/VerticalCurvedList"/>
    <dgm:cxn modelId="{AAF1AB8A-3ECC-4F85-B59D-6617EFA47BE4}" type="presParOf" srcId="{3896D6E2-0EEB-4B77-A4EE-C2FC14EB6B9A}" destId="{73BEB86E-8BD1-4E30-BA5E-8CCE98B859A5}" srcOrd="1" destOrd="0" presId="urn:microsoft.com/office/officeart/2008/layout/VerticalCurvedList"/>
    <dgm:cxn modelId="{7B6BF341-E5AB-456E-B1C1-42D2040E4601}" type="presParOf" srcId="{3896D6E2-0EEB-4B77-A4EE-C2FC14EB6B9A}" destId="{AB64982B-BCAA-4C6F-8A32-507DA878821D}" srcOrd="2" destOrd="0" presId="urn:microsoft.com/office/officeart/2008/layout/VerticalCurvedList"/>
    <dgm:cxn modelId="{1DE87774-4F8B-4C90-B5DF-B8D4FEB3B81E}" type="presParOf" srcId="{AB64982B-BCAA-4C6F-8A32-507DA878821D}" destId="{BF99E13D-86C1-4BE9-B197-AB95EA1AE934}" srcOrd="0" destOrd="0" presId="urn:microsoft.com/office/officeart/2008/layout/VerticalCurvedList"/>
    <dgm:cxn modelId="{DB2BCB8B-EEC5-4DBC-B91E-BEEBEAB7FA09}" type="presParOf" srcId="{3896D6E2-0EEB-4B77-A4EE-C2FC14EB6B9A}" destId="{320D626D-D18C-41C2-BEE0-BCBFEE0A8628}" srcOrd="3" destOrd="0" presId="urn:microsoft.com/office/officeart/2008/layout/VerticalCurvedList"/>
    <dgm:cxn modelId="{7E50F60F-1364-4C11-81EF-32F93FAA6FC7}" type="presParOf" srcId="{3896D6E2-0EEB-4B77-A4EE-C2FC14EB6B9A}" destId="{5C0A0D1C-1178-45D9-9B23-AED65E53A7E9}" srcOrd="4" destOrd="0" presId="urn:microsoft.com/office/officeart/2008/layout/VerticalCurvedList"/>
    <dgm:cxn modelId="{9E747FF8-F31E-453D-BBA4-9C97EE559CBA}" type="presParOf" srcId="{5C0A0D1C-1178-45D9-9B23-AED65E53A7E9}" destId="{509D5B99-778F-4CDA-8B2D-A99E6087A22F}" srcOrd="0" destOrd="0" presId="urn:microsoft.com/office/officeart/2008/layout/VerticalCurvedList"/>
    <dgm:cxn modelId="{8CFB2D01-0929-4D0C-B236-BEDFE3C2D7A5}" type="presParOf" srcId="{3896D6E2-0EEB-4B77-A4EE-C2FC14EB6B9A}" destId="{48E8237C-17F6-43C6-B832-A77B9617ED1D}" srcOrd="5" destOrd="0" presId="urn:microsoft.com/office/officeart/2008/layout/VerticalCurvedList"/>
    <dgm:cxn modelId="{35127DF9-68EA-4276-90F0-FD2E852F280A}" type="presParOf" srcId="{3896D6E2-0EEB-4B77-A4EE-C2FC14EB6B9A}" destId="{1BACB2C8-5425-48EA-9260-EF2E6825E29C}" srcOrd="6" destOrd="0" presId="urn:microsoft.com/office/officeart/2008/layout/VerticalCurvedList"/>
    <dgm:cxn modelId="{916F6F68-8B92-44D4-A643-0A37207F59AB}" type="presParOf" srcId="{1BACB2C8-5425-48EA-9260-EF2E6825E29C}" destId="{7721A5DD-16E0-491D-A152-A94294F97BCA}" srcOrd="0" destOrd="0" presId="urn:microsoft.com/office/officeart/2008/layout/VerticalCurvedList"/>
    <dgm:cxn modelId="{5D7FD4E9-8563-4493-937D-090D0C943CC5}" type="presParOf" srcId="{3896D6E2-0EEB-4B77-A4EE-C2FC14EB6B9A}" destId="{69AA4613-B99F-46B5-A5B0-ABE83714CBF7}" srcOrd="7" destOrd="0" presId="urn:microsoft.com/office/officeart/2008/layout/VerticalCurvedList"/>
    <dgm:cxn modelId="{19C8399A-31E7-4913-A9FA-0AC3E6342F07}" type="presParOf" srcId="{3896D6E2-0EEB-4B77-A4EE-C2FC14EB6B9A}" destId="{9363BA45-43BE-45E3-9239-D4C95C00429D}" srcOrd="8" destOrd="0" presId="urn:microsoft.com/office/officeart/2008/layout/VerticalCurvedList"/>
    <dgm:cxn modelId="{33812CA7-FDBE-40ED-9526-C2F496EC0B30}" type="presParOf" srcId="{9363BA45-43BE-45E3-9239-D4C95C00429D}" destId="{A8A82181-FA5F-46CA-A0B3-46F9DFAE3098}" srcOrd="0" destOrd="0" presId="urn:microsoft.com/office/officeart/2008/layout/VerticalCurvedList"/>
    <dgm:cxn modelId="{8DC1CD0F-1158-401C-8F99-7B03EFC9FA1C}" type="presParOf" srcId="{3896D6E2-0EEB-4B77-A4EE-C2FC14EB6B9A}" destId="{3A9D6DA2-06F2-482E-B658-6DE5E81EDBE6}" srcOrd="9" destOrd="0" presId="urn:microsoft.com/office/officeart/2008/layout/VerticalCurvedList"/>
    <dgm:cxn modelId="{411AF975-90EC-49B8-B8CD-257ED6637974}" type="presParOf" srcId="{3896D6E2-0EEB-4B77-A4EE-C2FC14EB6B9A}" destId="{C8E84A08-6887-4B09-9AED-01B07C2CD4D0}" srcOrd="10" destOrd="0" presId="urn:microsoft.com/office/officeart/2008/layout/VerticalCurvedList"/>
    <dgm:cxn modelId="{ABDC8D97-1B66-4F63-95E2-B0735FA9FE29}" type="presParOf" srcId="{C8E84A08-6887-4B09-9AED-01B07C2CD4D0}" destId="{7C547056-8AB9-451E-A02A-6CAFB1B3D2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8D3AB-7C82-44F9-84FD-ED9FB3FFFC87}">
      <dsp:nvSpPr>
        <dsp:cNvPr id="0" name=""/>
        <dsp:cNvSpPr/>
      </dsp:nvSpPr>
      <dsp:spPr>
        <a:xfrm>
          <a:off x="-5743315" y="-879083"/>
          <a:ext cx="6837720" cy="683772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EB86E-8BD1-4E30-BA5E-8CCE98B859A5}">
      <dsp:nvSpPr>
        <dsp:cNvPr id="0" name=""/>
        <dsp:cNvSpPr/>
      </dsp:nvSpPr>
      <dsp:spPr>
        <a:xfrm>
          <a:off x="478381" y="317370"/>
          <a:ext cx="7292308" cy="6351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Сель лицейских классов ФГБОУ ВО «</a:t>
          </a:r>
          <a:r>
            <a:rPr lang="ru-RU" sz="1900" kern="1200" dirty="0" err="1" smtClean="0">
              <a:solidFill>
                <a:schemeClr val="tx1"/>
              </a:solidFill>
            </a:rPr>
            <a:t>УлГТУ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78381" y="317370"/>
        <a:ext cx="7292308" cy="635147"/>
      </dsp:txXfrm>
    </dsp:sp>
    <dsp:sp modelId="{BF99E13D-86C1-4BE9-B197-AB95EA1AE934}">
      <dsp:nvSpPr>
        <dsp:cNvPr id="0" name=""/>
        <dsp:cNvSpPr/>
      </dsp:nvSpPr>
      <dsp:spPr>
        <a:xfrm>
          <a:off x="81414" y="237977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D626D-D18C-41C2-BEE0-BCBFEE0A8628}">
      <dsp:nvSpPr>
        <dsp:cNvPr id="0" name=""/>
        <dsp:cNvSpPr/>
      </dsp:nvSpPr>
      <dsp:spPr>
        <a:xfrm>
          <a:off x="933509" y="1269786"/>
          <a:ext cx="6837180" cy="635147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Распределённый</a:t>
          </a:r>
          <a:r>
            <a:rPr lang="ru-RU" sz="1900" kern="1200" baseline="0" dirty="0" smtClean="0">
              <a:solidFill>
                <a:schemeClr val="tx1"/>
              </a:solidFill>
            </a:rPr>
            <a:t> лицей, Университетские классы ФГБОУ ВО «</a:t>
          </a:r>
          <a:r>
            <a:rPr lang="ru-RU" sz="1900" kern="1200" baseline="0" dirty="0" err="1" smtClean="0">
              <a:solidFill>
                <a:schemeClr val="tx1"/>
              </a:solidFill>
            </a:rPr>
            <a:t>УлГПУ</a:t>
          </a:r>
          <a:r>
            <a:rPr lang="ru-RU" sz="1900" kern="1200" baseline="0" dirty="0" smtClean="0">
              <a:solidFill>
                <a:schemeClr val="tx1"/>
              </a:solidFill>
            </a:rPr>
            <a:t> им. И.Н.Ульянова»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933509" y="1269786"/>
        <a:ext cx="6837180" cy="635147"/>
      </dsp:txXfrm>
    </dsp:sp>
    <dsp:sp modelId="{509D5B99-778F-4CDA-8B2D-A99E6087A22F}">
      <dsp:nvSpPr>
        <dsp:cNvPr id="0" name=""/>
        <dsp:cNvSpPr/>
      </dsp:nvSpPr>
      <dsp:spPr>
        <a:xfrm>
          <a:off x="536542" y="1190393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8237C-17F6-43C6-B832-A77B9617ED1D}">
      <dsp:nvSpPr>
        <dsp:cNvPr id="0" name=""/>
        <dsp:cNvSpPr/>
      </dsp:nvSpPr>
      <dsp:spPr>
        <a:xfrm>
          <a:off x="1073197" y="2222203"/>
          <a:ext cx="6697492" cy="635147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Психолого – педагогические классы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073197" y="2222203"/>
        <a:ext cx="6697492" cy="635147"/>
      </dsp:txXfrm>
    </dsp:sp>
    <dsp:sp modelId="{7721A5DD-16E0-491D-A152-A94294F97BCA}">
      <dsp:nvSpPr>
        <dsp:cNvPr id="0" name=""/>
        <dsp:cNvSpPr/>
      </dsp:nvSpPr>
      <dsp:spPr>
        <a:xfrm>
          <a:off x="676230" y="2142809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A4613-B99F-46B5-A5B0-ABE83714CBF7}">
      <dsp:nvSpPr>
        <dsp:cNvPr id="0" name=""/>
        <dsp:cNvSpPr/>
      </dsp:nvSpPr>
      <dsp:spPr>
        <a:xfrm>
          <a:off x="933509" y="3174619"/>
          <a:ext cx="6837180" cy="635147"/>
        </a:xfrm>
        <a:prstGeom prst="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Инженерные классы по направлению «Авиастроение»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933509" y="3174619"/>
        <a:ext cx="6837180" cy="635147"/>
      </dsp:txXfrm>
    </dsp:sp>
    <dsp:sp modelId="{A8A82181-FA5F-46CA-A0B3-46F9DFAE3098}">
      <dsp:nvSpPr>
        <dsp:cNvPr id="0" name=""/>
        <dsp:cNvSpPr/>
      </dsp:nvSpPr>
      <dsp:spPr>
        <a:xfrm>
          <a:off x="536542" y="3095226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D6DA2-06F2-482E-B658-6DE5E81EDBE6}">
      <dsp:nvSpPr>
        <dsp:cNvPr id="0" name=""/>
        <dsp:cNvSpPr/>
      </dsp:nvSpPr>
      <dsp:spPr>
        <a:xfrm>
          <a:off x="478381" y="4127036"/>
          <a:ext cx="7292308" cy="63514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Классы, реализующие профильные сельскохозяйственные программы (ФГБОУ ВО Ульяновский ГАУ им. Столыпина)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78381" y="4127036"/>
        <a:ext cx="7292308" cy="635147"/>
      </dsp:txXfrm>
    </dsp:sp>
    <dsp:sp modelId="{7C547056-8AB9-451E-A02A-6CAFB1B3D280}">
      <dsp:nvSpPr>
        <dsp:cNvPr id="0" name=""/>
        <dsp:cNvSpPr/>
      </dsp:nvSpPr>
      <dsp:spPr>
        <a:xfrm>
          <a:off x="81414" y="4047642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8D3AB-7C82-44F9-84FD-ED9FB3FFFC87}">
      <dsp:nvSpPr>
        <dsp:cNvPr id="0" name=""/>
        <dsp:cNvSpPr/>
      </dsp:nvSpPr>
      <dsp:spPr>
        <a:xfrm>
          <a:off x="-5743315" y="-879083"/>
          <a:ext cx="6837720" cy="683772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EB86E-8BD1-4E30-BA5E-8CCE98B859A5}">
      <dsp:nvSpPr>
        <dsp:cNvPr id="0" name=""/>
        <dsp:cNvSpPr/>
      </dsp:nvSpPr>
      <dsp:spPr>
        <a:xfrm>
          <a:off x="478381" y="317370"/>
          <a:ext cx="7292308" cy="6351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Акция «Уроки успеха», </a:t>
          </a:r>
          <a:r>
            <a:rPr lang="ru-RU" sz="1900" kern="1200" dirty="0" smtClean="0">
              <a:solidFill>
                <a:schemeClr val="tx1"/>
              </a:solidFill>
            </a:rPr>
            <a:t>профессиональные встречи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78381" y="317370"/>
        <a:ext cx="7292308" cy="635147"/>
      </dsp:txXfrm>
    </dsp:sp>
    <dsp:sp modelId="{BF99E13D-86C1-4BE9-B197-AB95EA1AE934}">
      <dsp:nvSpPr>
        <dsp:cNvPr id="0" name=""/>
        <dsp:cNvSpPr/>
      </dsp:nvSpPr>
      <dsp:spPr>
        <a:xfrm>
          <a:off x="81414" y="237977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D626D-D18C-41C2-BEE0-BCBFEE0A8628}">
      <dsp:nvSpPr>
        <dsp:cNvPr id="0" name=""/>
        <dsp:cNvSpPr/>
      </dsp:nvSpPr>
      <dsp:spPr>
        <a:xfrm>
          <a:off x="933509" y="1269786"/>
          <a:ext cx="6837180" cy="635147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Экскурсии в рамках Всероссийской акции «Неделя без </a:t>
          </a:r>
          <a:r>
            <a:rPr lang="ru-RU" sz="1900" kern="1200" dirty="0" err="1" smtClean="0">
              <a:solidFill>
                <a:schemeClr val="tx1"/>
              </a:solidFill>
            </a:rPr>
            <a:t>турнекетов</a:t>
          </a:r>
          <a:r>
            <a:rPr lang="ru-RU" sz="1900" kern="1200" dirty="0" smtClean="0">
              <a:solidFill>
                <a:schemeClr val="tx1"/>
              </a:solidFill>
            </a:rPr>
            <a:t>»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933509" y="1269786"/>
        <a:ext cx="6837180" cy="635147"/>
      </dsp:txXfrm>
    </dsp:sp>
    <dsp:sp modelId="{509D5B99-778F-4CDA-8B2D-A99E6087A22F}">
      <dsp:nvSpPr>
        <dsp:cNvPr id="0" name=""/>
        <dsp:cNvSpPr/>
      </dsp:nvSpPr>
      <dsp:spPr>
        <a:xfrm>
          <a:off x="536542" y="1190393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8237C-17F6-43C6-B832-A77B9617ED1D}">
      <dsp:nvSpPr>
        <dsp:cNvPr id="0" name=""/>
        <dsp:cNvSpPr/>
      </dsp:nvSpPr>
      <dsp:spPr>
        <a:xfrm>
          <a:off x="1073197" y="2222203"/>
          <a:ext cx="6697492" cy="635147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chemeClr val="tx1"/>
              </a:solidFill>
            </a:rPr>
            <a:t>Профориентационные</a:t>
          </a:r>
          <a:r>
            <a:rPr lang="ru-RU" sz="1900" kern="1200" dirty="0" smtClean="0">
              <a:solidFill>
                <a:schemeClr val="tx1"/>
              </a:solidFill>
            </a:rPr>
            <a:t> активности: деловые игры, </a:t>
          </a:r>
          <a:r>
            <a:rPr lang="ru-RU" sz="1900" kern="1200" dirty="0" err="1" smtClean="0">
              <a:solidFill>
                <a:schemeClr val="tx1"/>
              </a:solidFill>
            </a:rPr>
            <a:t>квесты</a:t>
          </a:r>
          <a:r>
            <a:rPr lang="ru-RU" sz="1900" kern="1200" dirty="0" smtClean="0">
              <a:solidFill>
                <a:schemeClr val="tx1"/>
              </a:solidFill>
            </a:rPr>
            <a:t>, решение кейсов, мастер-классы, </a:t>
          </a:r>
          <a:r>
            <a:rPr lang="ru-RU" sz="1900" kern="1200" dirty="0" err="1" smtClean="0">
              <a:solidFill>
                <a:schemeClr val="tx1"/>
              </a:solidFill>
            </a:rPr>
            <a:t>профпробы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073197" y="2222203"/>
        <a:ext cx="6697492" cy="635147"/>
      </dsp:txXfrm>
    </dsp:sp>
    <dsp:sp modelId="{7721A5DD-16E0-491D-A152-A94294F97BCA}">
      <dsp:nvSpPr>
        <dsp:cNvPr id="0" name=""/>
        <dsp:cNvSpPr/>
      </dsp:nvSpPr>
      <dsp:spPr>
        <a:xfrm>
          <a:off x="676230" y="2142809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A4613-B99F-46B5-A5B0-ABE83714CBF7}">
      <dsp:nvSpPr>
        <dsp:cNvPr id="0" name=""/>
        <dsp:cNvSpPr/>
      </dsp:nvSpPr>
      <dsp:spPr>
        <a:xfrm>
          <a:off x="933509" y="3174619"/>
          <a:ext cx="6837180" cy="635147"/>
        </a:xfrm>
        <a:prstGeom prst="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Изучение </a:t>
          </a:r>
          <a:r>
            <a:rPr lang="ru-RU" sz="1900" kern="1200" dirty="0" err="1" smtClean="0">
              <a:solidFill>
                <a:schemeClr val="tx1"/>
              </a:solidFill>
            </a:rPr>
            <a:t>интернет-ресурсов</a:t>
          </a:r>
          <a:r>
            <a:rPr lang="ru-RU" sz="1900" kern="1200" dirty="0" smtClean="0">
              <a:solidFill>
                <a:schemeClr val="tx1"/>
              </a:solidFill>
            </a:rPr>
            <a:t>, посвящённых выбору профессии, прохождение тестирования, диагностики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933509" y="3174619"/>
        <a:ext cx="6837180" cy="635147"/>
      </dsp:txXfrm>
    </dsp:sp>
    <dsp:sp modelId="{A8A82181-FA5F-46CA-A0B3-46F9DFAE3098}">
      <dsp:nvSpPr>
        <dsp:cNvPr id="0" name=""/>
        <dsp:cNvSpPr/>
      </dsp:nvSpPr>
      <dsp:spPr>
        <a:xfrm>
          <a:off x="536542" y="3095226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D6DA2-06F2-482E-B658-6DE5E81EDBE6}">
      <dsp:nvSpPr>
        <dsp:cNvPr id="0" name=""/>
        <dsp:cNvSpPr/>
      </dsp:nvSpPr>
      <dsp:spPr>
        <a:xfrm>
          <a:off x="478381" y="4127036"/>
          <a:ext cx="7292308" cy="63514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4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chemeClr val="tx1"/>
              </a:solidFill>
            </a:rPr>
            <a:t>Онлайн-уроки</a:t>
          </a:r>
          <a:r>
            <a:rPr lang="ru-RU" sz="1900" kern="1200" dirty="0" smtClean="0">
              <a:solidFill>
                <a:schemeClr val="tx1"/>
              </a:solidFill>
            </a:rPr>
            <a:t> проекта «Шоу профессий»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78381" y="4127036"/>
        <a:ext cx="7292308" cy="635147"/>
      </dsp:txXfrm>
    </dsp:sp>
    <dsp:sp modelId="{7C547056-8AB9-451E-A02A-6CAFB1B3D280}">
      <dsp:nvSpPr>
        <dsp:cNvPr id="0" name=""/>
        <dsp:cNvSpPr/>
      </dsp:nvSpPr>
      <dsp:spPr>
        <a:xfrm>
          <a:off x="81414" y="4047642"/>
          <a:ext cx="793934" cy="793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54063"/>
            <a:ext cx="6705600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264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54063"/>
            <a:ext cx="6705600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264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54063"/>
            <a:ext cx="6705600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26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1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7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36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2" y="5929933"/>
            <a:ext cx="10985503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2" y="3611596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5934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26" tIns="45718" rIns="91426" bIns="45718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1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52" y="553069"/>
            <a:ext cx="10984311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5167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5515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70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76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3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44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58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20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80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13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618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712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39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31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07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53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6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31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9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01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9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6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www.ladyandcity.ru/upload/iblock/efb/efb64fab62f5bf5c55c2915b93af97d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115" y="446050"/>
            <a:ext cx="8767885" cy="5854390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-230534" y="-152400"/>
            <a:ext cx="7021628" cy="7071360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651600" y="0"/>
            <a:ext cx="6996644" cy="6963217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звитие  сегмента  зубных паст"/>
          <p:cNvSpPr txBox="1"/>
          <p:nvPr/>
        </p:nvSpPr>
        <p:spPr>
          <a:xfrm>
            <a:off x="-108245" y="1845775"/>
            <a:ext cx="6167719" cy="226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Приоритетные направления современной профориентации</a:t>
            </a:r>
            <a:endParaRPr lang="ru-RU" sz="3600" b="1" dirty="0">
              <a:solidFill>
                <a:schemeClr val="bg1"/>
              </a:solidFill>
              <a:latin typeface="Muller Bold"/>
              <a:ea typeface="Muller Bold"/>
              <a:cs typeface="Muller Bold"/>
              <a:sym typeface="Muller Bold"/>
            </a:endParaRPr>
          </a:p>
        </p:txBody>
      </p:sp>
      <p:sp>
        <p:nvSpPr>
          <p:cNvPr id="6" name="Развитие  сегмента  зубных паст"/>
          <p:cNvSpPr txBox="1"/>
          <p:nvPr/>
        </p:nvSpPr>
        <p:spPr>
          <a:xfrm>
            <a:off x="0" y="5399930"/>
            <a:ext cx="6167719" cy="66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i="1" dirty="0" smtClean="0">
                <a:solidFill>
                  <a:schemeClr val="bg1"/>
                </a:solidFill>
                <a:sym typeface="Muller Bold"/>
              </a:rPr>
              <a:t>Козлова Н.А., директор департамента общего и дополнительного образования</a:t>
            </a: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Muller Bold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4" y="79064"/>
            <a:ext cx="915964" cy="8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25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64406"/>
            <a:ext cx="4168622" cy="16525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0"/>
                <a:solidFill>
                  <a:srgbClr val="1B32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Основополагающие документы по профессиональной ориентации</a:t>
            </a:r>
            <a:endParaRPr lang="ru-RU" sz="2400" b="1" dirty="0">
              <a:ln w="0"/>
              <a:solidFill>
                <a:srgbClr val="1B32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8935" y="2555913"/>
            <a:ext cx="4605051" cy="13386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Организация и проведение </a:t>
            </a:r>
            <a:r>
              <a:rPr lang="ru-RU" sz="1600" b="1" dirty="0" err="1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профориентационных</a:t>
            </a:r>
            <a:r>
              <a:rPr lang="ru-RU" sz="16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мероприятий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165251" y="2181340"/>
            <a:ext cx="2952522" cy="17022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ДОСТИЖЕНИЕ</a:t>
            </a:r>
            <a:r>
              <a:rPr kumimoji="0" lang="ru-RU" sz="1600" b="1" i="0" u="none" strike="noStrike" kern="1200" cap="none" spc="0" normalizeH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региональных показателей</a:t>
            </a:r>
            <a:endParaRPr kumimoji="0" lang="ru-RU" sz="16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8" name="chart"/>
          <p:cNvPicPr>
            <a:picLocks noChangeAspect="1"/>
          </p:cNvPicPr>
          <p:nvPr/>
        </p:nvPicPr>
        <p:blipFill>
          <a:blip r:embed="rId3" cstate="print"/>
          <a:srcRect l="30318" t="4554" r="27614" b="20893"/>
          <a:stretch>
            <a:fillRect/>
          </a:stretch>
        </p:blipFill>
        <p:spPr>
          <a:xfrm rot="538667">
            <a:off x="2292860" y="3378058"/>
            <a:ext cx="2362335" cy="3171829"/>
          </a:xfrm>
          <a:prstGeom prst="rect">
            <a:avLst/>
          </a:prstGeom>
        </p:spPr>
      </p:pic>
      <p:pic>
        <p:nvPicPr>
          <p:cNvPr id="12" name="chart"/>
          <p:cNvPicPr>
            <a:picLocks noChangeAspect="1"/>
          </p:cNvPicPr>
          <p:nvPr/>
        </p:nvPicPr>
        <p:blipFill>
          <a:blip r:embed="rId4" cstate="print"/>
          <a:srcRect l="27929" t="4908" r="28427" b="4200"/>
          <a:stretch>
            <a:fillRect/>
          </a:stretch>
        </p:blipFill>
        <p:spPr>
          <a:xfrm rot="16200000">
            <a:off x="7409505" y="3030296"/>
            <a:ext cx="2693049" cy="4631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65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7627434" y="825190"/>
            <a:ext cx="4159405" cy="5341433"/>
          </a:xfrm>
          <a:prstGeom prst="wedgeRectCallout">
            <a:avLst>
              <a:gd name="adj1" fmla="val -16025"/>
              <a:gd name="adj2" fmla="val 6012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В школах реализуются программы универсального, </a:t>
            </a:r>
            <a:r>
              <a:rPr lang="ru-RU" sz="1400" b="1" dirty="0" err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естественно-научного</a:t>
            </a:r>
            <a:r>
              <a:rPr lang="ru-RU" sz="1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, гуманитарного, социально-экономического, технологического профилей.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По программам профильного обучения обучаются 8129 учащихся 10-11 классов, что составляет 82% от общего количества обучающихся муниципальных общеобразовательных организаций.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Реализуется только универсальный профиль в школах: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МО «Новоспасский район»;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МО «</a:t>
            </a:r>
            <a:r>
              <a:rPr lang="ru-RU" sz="1600" b="1" dirty="0" err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Новомалыклинский</a:t>
            </a: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район;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МО «Павловский район»;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МО «</a:t>
            </a:r>
            <a:r>
              <a:rPr lang="ru-RU" sz="1600" b="1" dirty="0" err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Старокулаткинский</a:t>
            </a: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район»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МО «г. Новоульяновск»;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МО «</a:t>
            </a:r>
            <a:r>
              <a:rPr lang="ru-RU" sz="1600" b="1" dirty="0" err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Старомайнский</a:t>
            </a:r>
            <a:r>
              <a:rPr lang="ru-RU" sz="16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район»:</a:t>
            </a: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72190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libri" panose="020F0502020204030204"/>
              </a:rPr>
              <a:t>Профильное обучение</a:t>
            </a:r>
            <a:endParaRPr lang="ru-RU" sz="4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4" name="Picture 6" descr="https://admtyumen.ru/images/upload/img/2012-1/%D0%BE%D0%B1%D1%80%D0%B0%D0%B7%D0%BE%D0%B2%D0%B0%D0%BD%D0%B8%D0%B5%2810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44" y="4304371"/>
            <a:ext cx="2515086" cy="1918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ds05.infourok.ru/uploads/ex/0347/0015e8be-1a194569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220"/>
            <a:ext cx="3172945" cy="1795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69798" y="1170878"/>
          <a:ext cx="6389646" cy="2885043"/>
        </p:xfrm>
        <a:graphic>
          <a:graphicData uri="http://schemas.openxmlformats.org/drawingml/2006/table">
            <a:tbl>
              <a:tblPr/>
              <a:tblGrid>
                <a:gridCol w="2380098"/>
                <a:gridCol w="1336516"/>
                <a:gridCol w="1383748"/>
                <a:gridCol w="1289284"/>
              </a:tblGrid>
              <a:tr h="662535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Наименование профиля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МО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Количество 10-11 классов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Количество обучающихся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7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Универсальный профиль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24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367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3402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00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Естественно-научный профиль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8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71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804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7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Гуманитарный профиль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8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76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1352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54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Социально-экономический профиль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5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44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767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00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Технологический профиль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113</a:t>
                      </a:r>
                      <a:endParaRPr lang="ru-RU" sz="1400" b="1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PT Astra Serif"/>
                          <a:ea typeface="Times New Roman"/>
                        </a:rPr>
                        <a:t>1804</a:t>
                      </a:r>
                      <a:endParaRPr lang="ru-RU" sz="1400" b="1" dirty="0">
                        <a:solidFill>
                          <a:srgbClr val="3333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Человек с вопросом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907" y="4293220"/>
            <a:ext cx="1606037" cy="1284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3411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Интеграция профильного и </a:t>
            </a:r>
            <a:r>
              <a:rPr lang="ru-RU" sz="2800" b="1" dirty="0" err="1" smtClean="0">
                <a:solidFill>
                  <a:prstClr val="white"/>
                </a:solidFill>
                <a:latin typeface="Calibri" panose="020F0502020204030204"/>
              </a:rPr>
              <a:t>предпрофессионального</a:t>
            </a:r>
            <a:r>
              <a:rPr lang="ru-RU" sz="2800" b="1" dirty="0" smtClean="0">
                <a:solidFill>
                  <a:prstClr val="white"/>
                </a:solidFill>
                <a:latin typeface="Calibri" panose="020F0502020204030204"/>
              </a:rPr>
              <a:t> обучения</a:t>
            </a:r>
            <a:endParaRPr lang="ru-RU" sz="2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697641034"/>
              </p:ext>
            </p:extLst>
          </p:nvPr>
        </p:nvGraphicFramePr>
        <p:xfrm>
          <a:off x="481263" y="1050758"/>
          <a:ext cx="7841916" cy="507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35453" y="1003610"/>
            <a:ext cx="2817932" cy="480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0099"/>
                </a:solidFill>
              </a:rPr>
              <a:t>  Реализация </a:t>
            </a:r>
            <a:r>
              <a:rPr lang="ru-RU" sz="1800" b="1" i="1" dirty="0" err="1" smtClean="0">
                <a:solidFill>
                  <a:srgbClr val="000099"/>
                </a:solidFill>
              </a:rPr>
              <a:t>предпрофессиональных</a:t>
            </a:r>
            <a:r>
              <a:rPr lang="ru-RU" sz="1800" b="1" i="1" dirty="0" smtClean="0">
                <a:solidFill>
                  <a:srgbClr val="000099"/>
                </a:solidFill>
              </a:rPr>
              <a:t> программ (проектов) </a:t>
            </a:r>
            <a:br>
              <a:rPr lang="ru-RU" sz="1800" b="1" i="1" dirty="0" smtClean="0">
                <a:solidFill>
                  <a:srgbClr val="000099"/>
                </a:solidFill>
              </a:rPr>
            </a:br>
            <a:r>
              <a:rPr lang="ru-RU" sz="1800" b="1" i="1" dirty="0" smtClean="0">
                <a:solidFill>
                  <a:srgbClr val="000099"/>
                </a:solidFill>
              </a:rPr>
              <a:t>во взаимодействии </a:t>
            </a:r>
            <a:br>
              <a:rPr lang="ru-RU" sz="1800" b="1" i="1" dirty="0" smtClean="0">
                <a:solidFill>
                  <a:srgbClr val="000099"/>
                </a:solidFill>
              </a:rPr>
            </a:br>
            <a:r>
              <a:rPr lang="ru-RU" sz="1800" b="1" i="1" dirty="0" smtClean="0">
                <a:solidFill>
                  <a:srgbClr val="000099"/>
                </a:solidFill>
              </a:rPr>
              <a:t>с профессиональными образовательными организациями, образовательными организациями высшего образования, работодателями должна быть  одним из приоритетных направлений деятельности каждой общеобразовательной организации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  <p:pic>
        <p:nvPicPr>
          <p:cNvPr id="25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1" y="1348741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" y="2318086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1" y="3250242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" y="4228811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1" y="5189287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lipart-best.com/img/exclamation-mark/exclamation-mark-clip-art-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36" y="919242"/>
            <a:ext cx="1175004" cy="909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146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60421" y="175389"/>
            <a:ext cx="12256168" cy="928582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Calibri" panose="020F0502020204030204"/>
              </a:rPr>
              <a:t>Инновационные площадки национального проекта «Образование»</a:t>
            </a:r>
            <a:endParaRPr lang="ru-RU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2" descr="https://www.cheboksary.ru/images/1163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34" t="9377" r="7808" b="11154"/>
          <a:stretch/>
        </p:blipFill>
        <p:spPr bwMode="auto">
          <a:xfrm>
            <a:off x="144966" y="1237785"/>
            <a:ext cx="2737444" cy="226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vIjuXKM8GBI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03" t="21649" r="20079" b="20619"/>
          <a:stretch/>
        </p:blipFill>
        <p:spPr bwMode="auto">
          <a:xfrm>
            <a:off x="3894367" y="1325715"/>
            <a:ext cx="3409682" cy="247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pectorg.ru/image/cache/catalog/tochkarosta/790-adv-40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1" y="3717235"/>
            <a:ext cx="3980984" cy="2326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1.bp.blogspot.com/-j7GatucMCkA/XW_NWmfHUPI/AAAAAAAAE_s/kz-Bu2M1rkgb9AM4PR8dRTy3mNmSHx6LACLcBGAs/s1600/ed_center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9" y="4136258"/>
            <a:ext cx="4270918" cy="1963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ulsu.ru/media/91zeHBCr7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4565" y="1282391"/>
            <a:ext cx="3111191" cy="25982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57239" y="3702206"/>
            <a:ext cx="38137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https://image.jimcdn.com/app/cms/image/transf/dimension=1920x1024:format=jpg/path/s3afb8de38a38025b/image/id66decd6cad5e689/version/1606127920/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2682" y="4237464"/>
            <a:ext cx="3571573" cy="1906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8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6" name="Picture 34" descr="https://sun9-38.userapi.com/impg/1bERUi52b_ut503VpRuqwBc-UHugCdRjSgLHVg/fsuKBYL3d_0.jpg?size=1180x730&amp;quality=96&amp;sign=c0a4d2cc41b2a06b87553221d3ad297e&amp;c_uniq_tag=dCPKEo1FiUVj26bPBmQWSt05YrYRScGFlTZfbbIlcZ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121" y="1338145"/>
            <a:ext cx="5989769" cy="3705535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/>
        </p:nvSpPr>
        <p:spPr>
          <a:xfrm>
            <a:off x="160421" y="175389"/>
            <a:ext cx="12256168" cy="928582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Calibri" panose="020F0502020204030204"/>
              </a:rPr>
              <a:t>Федеральные </a:t>
            </a:r>
            <a:r>
              <a:rPr lang="ru-RU" sz="3200" b="1" dirty="0" err="1" smtClean="0">
                <a:solidFill>
                  <a:prstClr val="white"/>
                </a:solidFill>
                <a:latin typeface="Calibri" panose="020F0502020204030204"/>
              </a:rPr>
              <a:t>профориентационные</a:t>
            </a:r>
            <a:r>
              <a:rPr lang="ru-RU" sz="3200" b="1" dirty="0" smtClean="0">
                <a:solidFill>
                  <a:prstClr val="white"/>
                </a:solidFill>
                <a:latin typeface="Calibri" panose="020F0502020204030204"/>
              </a:rPr>
              <a:t> проекты</a:t>
            </a:r>
            <a:endParaRPr lang="ru-RU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2" descr="https://www.cheboksary.ru/images/1163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34" t="9377" r="7808" b="11154"/>
          <a:stretch/>
        </p:blipFill>
        <p:spPr bwMode="auto">
          <a:xfrm>
            <a:off x="0" y="2677547"/>
            <a:ext cx="1940312" cy="160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AutoShape 2" descr="https://static.tildacdn.com/tild3964-6136-4933-a436-383064316239/HTML_to_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static.tildacdn.com/tild3964-6136-4933-a436-383064316239/HTML_to_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static.tildacdn.com/tild3964-6136-4933-a436-383064316239/HTML_to_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https://static.tildacdn.com/tild3964-6136-4933-a436-383064316239/HTML_to_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https://static.tildacdn.com/tild3964-6136-4933-a436-383064316239/HTML_to_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https://thumb.tildacdn.com/tild3639-3437-4433-a261-383738353631/-/resize/612x/-/format/webp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6" name="Picture 14" descr="https://yt3.ggpht.com/Z0ZLid-olBvi5YEojt_o8pyQQMBFspl9pFF51Et2JIDFQ8NUYM-gmuBTEtYU_iiXVoImFeGw=s88-c-k-c0x00ffffff-no-rj"/>
          <p:cNvPicPr>
            <a:picLocks noChangeAspect="1" noChangeArrowheads="1"/>
          </p:cNvPicPr>
          <p:nvPr/>
        </p:nvPicPr>
        <p:blipFill>
          <a:blip r:embed="rId4" cstate="print"/>
          <a:srcRect l="16581" t="16667" r="9949"/>
          <a:stretch>
            <a:fillRect/>
          </a:stretch>
        </p:blipFill>
        <p:spPr bwMode="auto">
          <a:xfrm>
            <a:off x="2028501" y="1304693"/>
            <a:ext cx="2678630" cy="2665141"/>
          </a:xfrm>
          <a:prstGeom prst="rect">
            <a:avLst/>
          </a:prstGeom>
          <a:noFill/>
        </p:spPr>
      </p:pic>
      <p:sp>
        <p:nvSpPr>
          <p:cNvPr id="49168" name="AutoShape 16" descr="https://bvbinfo.ru/img/futureTicket.24df39e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0" name="AutoShape 18" descr="https://bvbinfo.ru/img/futureTicket.24df39e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2" name="AutoShape 20" descr="https://bvbinfo.ru/img/futureTicket.24df39e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4" name="AutoShape 22" descr="https://bvbinfo.ru/img/futureTicket.24df39e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78" name="AutoShape 26" descr="https://bvbinfo.ru/img/futureTicket.24df39e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80" name="AutoShape 28" descr="https://bvbinfo.ru/img/futureTicket.24df39e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82" name="AutoShape 30" descr="https://bvbinfo.ru/img/futureTicket.24df39e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00184" y="506052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000" i="1" dirty="0" smtClean="0"/>
              <a:t>«Билет в будущее - чрезвычайно значимый проект. Нет ничего важнее выбора пути в жизни. Профориентация - один из ключевых элементов работы с молодыми людьми сегодня».</a:t>
            </a:r>
          </a:p>
          <a:p>
            <a:pPr algn="ctr" fontAlgn="base"/>
            <a:r>
              <a:rPr lang="ru-RU" sz="2000" i="1" dirty="0" smtClean="0"/>
              <a:t>Владимир Путин</a:t>
            </a:r>
            <a:endParaRPr lang="ru-RU" sz="2000" i="1" dirty="0"/>
          </a:p>
        </p:txBody>
      </p:sp>
      <p:pic>
        <p:nvPicPr>
          <p:cNvPr id="49188" name="Picture 36" descr="https://licey4.ru/images/news/%D0%91%D0%B8%D0%BB%D0%B5%D1%82-%D0%B2-%D0%B1%D1%83%D0%B4%D1%83%D1%89%D0%B5%D0%B5-2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1463" y="3774718"/>
            <a:ext cx="2671102" cy="2696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638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112295"/>
            <a:ext cx="12256168" cy="697831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Месячник профориентационной работы «Шаги к профессии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/>
              </a:rPr>
              <a:t>» в апреле 2022 года</a:t>
            </a:r>
            <a:endParaRPr lang="ru-RU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697641034"/>
              </p:ext>
            </p:extLst>
          </p:nvPr>
        </p:nvGraphicFramePr>
        <p:xfrm>
          <a:off x="481263" y="1050758"/>
          <a:ext cx="7841916" cy="507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69268" y="1812757"/>
            <a:ext cx="2840234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</a:rPr>
              <a:t>Показатель:</a:t>
            </a:r>
          </a:p>
          <a:p>
            <a:pPr algn="ctr"/>
            <a:endParaRPr lang="ru-RU" sz="2800" b="1" i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</a:rPr>
              <a:t>Охват обучающихся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профориента-ционными</a:t>
            </a:r>
            <a:r>
              <a:rPr lang="ru-RU" sz="2800" b="1" i="1" dirty="0" smtClean="0">
                <a:solidFill>
                  <a:srgbClr val="000099"/>
                </a:solidFill>
              </a:rPr>
              <a:t> мероприятиями – 100%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pic>
        <p:nvPicPr>
          <p:cNvPr id="25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1" y="1348741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" y="2318086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1" y="3250242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" y="4228811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cipr.pro/wp-content/uploads/2018/10/depositphotos_96509420-stock-illustration-red-tick-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1" y="5189287"/>
            <a:ext cx="680586" cy="6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lipart-best.com/img/exclamation-mark/exclamation-mark-clip-art-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04" y="2223935"/>
            <a:ext cx="1175004" cy="909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146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www.ladyandcity.ru/upload/iblock/efb/efb64fab62f5bf5c55c2915b93af97d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115" y="446050"/>
            <a:ext cx="8767885" cy="5854390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-230534" y="-152400"/>
            <a:ext cx="7021628" cy="7071360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651600" y="0"/>
            <a:ext cx="6996644" cy="6963217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звитие  сегмента  зубных паст"/>
          <p:cNvSpPr txBox="1"/>
          <p:nvPr/>
        </p:nvSpPr>
        <p:spPr>
          <a:xfrm>
            <a:off x="-108245" y="1568776"/>
            <a:ext cx="6167719" cy="282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600" b="1" dirty="0" err="1" smtClean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Профориентационные</a:t>
            </a:r>
            <a:r>
              <a:rPr lang="ru-RU" sz="3600" b="1" dirty="0" smtClean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 мероприятия (проекты) для обучающихся общеобразовательных организаций</a:t>
            </a:r>
            <a:endParaRPr lang="ru-RU" sz="3600" b="1" dirty="0">
              <a:solidFill>
                <a:schemeClr val="bg1"/>
              </a:solidFill>
              <a:latin typeface="Muller Bold"/>
              <a:ea typeface="Muller Bold"/>
              <a:cs typeface="Muller Bold"/>
              <a:sym typeface="Muller Bold"/>
            </a:endParaRPr>
          </a:p>
        </p:txBody>
      </p:sp>
      <p:sp>
        <p:nvSpPr>
          <p:cNvPr id="6" name="Развитие  сегмента  зубных паст"/>
          <p:cNvSpPr txBox="1"/>
          <p:nvPr/>
        </p:nvSpPr>
        <p:spPr>
          <a:xfrm>
            <a:off x="0" y="5553818"/>
            <a:ext cx="6167719" cy="35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Muller Bold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4" y="79064"/>
            <a:ext cx="915964" cy="8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25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www.ladyandcity.ru/upload/iblock/efb/efb64fab62f5bf5c55c2915b93af97d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115" y="446050"/>
            <a:ext cx="8767885" cy="5854390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-230534" y="-152400"/>
            <a:ext cx="7021628" cy="7071360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651600" y="0"/>
            <a:ext cx="6996644" cy="6963217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звитие  сегмента  зубных паст"/>
          <p:cNvSpPr txBox="1"/>
          <p:nvPr/>
        </p:nvSpPr>
        <p:spPr>
          <a:xfrm>
            <a:off x="-108245" y="1845775"/>
            <a:ext cx="6167719" cy="226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600" b="1" dirty="0" err="1" smtClean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Профориентационные</a:t>
            </a:r>
            <a:r>
              <a:rPr lang="ru-RU" sz="3600" b="1" dirty="0" smtClean="0">
                <a:solidFill>
                  <a:schemeClr val="bg1"/>
                </a:solidFill>
                <a:latin typeface="Muller Bold"/>
                <a:ea typeface="Muller Bold"/>
                <a:cs typeface="Muller Bold"/>
                <a:sym typeface="Muller Bold"/>
              </a:rPr>
              <a:t> мероприятия в период летней оздоровительной кампании</a:t>
            </a:r>
            <a:endParaRPr lang="ru-RU" sz="3600" b="1" dirty="0">
              <a:solidFill>
                <a:schemeClr val="bg1"/>
              </a:solidFill>
              <a:latin typeface="Muller Bold"/>
              <a:ea typeface="Muller Bold"/>
              <a:cs typeface="Muller Bold"/>
              <a:sym typeface="Muller Bold"/>
            </a:endParaRPr>
          </a:p>
        </p:txBody>
      </p:sp>
      <p:sp>
        <p:nvSpPr>
          <p:cNvPr id="6" name="Развитие  сегмента  зубных паст"/>
          <p:cNvSpPr txBox="1"/>
          <p:nvPr/>
        </p:nvSpPr>
        <p:spPr>
          <a:xfrm>
            <a:off x="0" y="5553818"/>
            <a:ext cx="6167719" cy="35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Muller Bold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4" y="79064"/>
            <a:ext cx="915964" cy="8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25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E658B182-3643-46B8-B954-EA25486B287F}" vid="{385A4F90-856A-4E3E-955A-06042EB5E33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320</Words>
  <Application>Microsoft Office PowerPoint</Application>
  <PresentationFormat>Произвольный</PresentationFormat>
  <Paragraphs>63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2_Тема Office</vt:lpstr>
      <vt:lpstr>7_Тема Office</vt:lpstr>
      <vt:lpstr>Слайд 1</vt:lpstr>
      <vt:lpstr>Основополагающие документы по профессиональной ориентации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Плптонова</cp:lastModifiedBy>
  <cp:revision>175</cp:revision>
  <cp:lastPrinted>2021-12-23T17:35:58Z</cp:lastPrinted>
  <dcterms:created xsi:type="dcterms:W3CDTF">2021-10-20T18:23:36Z</dcterms:created>
  <dcterms:modified xsi:type="dcterms:W3CDTF">2022-02-11T13:53:00Z</dcterms:modified>
</cp:coreProperties>
</file>