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322" r:id="rId2"/>
    <p:sldId id="329" r:id="rId3"/>
  </p:sldIdLst>
  <p:sldSz cx="9144000" cy="6858000" type="screen4x3"/>
  <p:notesSz cx="6834188" cy="99790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8080C"/>
    <a:srgbClr val="006666"/>
    <a:srgbClr val="9D070B"/>
    <a:srgbClr val="A50021"/>
    <a:srgbClr val="BD1796"/>
    <a:srgbClr val="467AB8"/>
    <a:srgbClr val="7F0F64"/>
    <a:srgbClr val="D13587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25" autoAdjust="0"/>
    <p:restoredTop sz="96774" autoAdjust="0"/>
  </p:normalViewPr>
  <p:slideViewPr>
    <p:cSldViewPr>
      <p:cViewPr varScale="1">
        <p:scale>
          <a:sx n="71" d="100"/>
          <a:sy n="71" d="100"/>
        </p:scale>
        <p:origin x="-13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C607C1-59E6-4DA2-9BF7-5B32A28A7195}" type="doc">
      <dgm:prSet loTypeId="urn:microsoft.com/office/officeart/2005/8/layout/cycle4#1" loCatId="cycl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B6801F3-B4EC-449B-B78E-DA4EAF7B54EB}">
      <dgm:prSet phldrT="[Текст]" custT="1"/>
      <dgm:spPr/>
      <dgm:t>
        <a:bodyPr/>
        <a:lstStyle/>
        <a:p>
          <a:r>
            <a:rPr lang="ru-RU" sz="2000" dirty="0"/>
            <a:t>Мероприятия на базе университета</a:t>
          </a:r>
        </a:p>
      </dgm:t>
    </dgm:pt>
    <dgm:pt modelId="{5131CEF0-BAFE-4212-91E4-38444E999A5C}" type="parTrans" cxnId="{D8874165-80C6-4942-B787-7E148788BD30}">
      <dgm:prSet/>
      <dgm:spPr/>
      <dgm:t>
        <a:bodyPr/>
        <a:lstStyle/>
        <a:p>
          <a:endParaRPr lang="ru-RU"/>
        </a:p>
      </dgm:t>
    </dgm:pt>
    <dgm:pt modelId="{0A1EDCB9-2055-49AA-BB25-643822D1A1E2}" type="sibTrans" cxnId="{D8874165-80C6-4942-B787-7E148788BD30}">
      <dgm:prSet/>
      <dgm:spPr/>
      <dgm:t>
        <a:bodyPr/>
        <a:lstStyle/>
        <a:p>
          <a:endParaRPr lang="ru-RU"/>
        </a:p>
      </dgm:t>
    </dgm:pt>
    <dgm:pt modelId="{23DE0FC9-7F1A-4E95-AC73-66E83A5E36B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/>
            <a:t>Дни открытых </a:t>
          </a:r>
          <a:r>
            <a:rPr lang="ru-RU" sz="1400" dirty="0" smtClean="0"/>
            <a:t>дверей(дистанционно проведены во всех районах + </a:t>
          </a:r>
          <a:r>
            <a:rPr lang="ru-RU" sz="1400" dirty="0" err="1" smtClean="0"/>
            <a:t>очно</a:t>
          </a:r>
          <a:r>
            <a:rPr lang="ru-RU" sz="1400" dirty="0" smtClean="0"/>
            <a:t> Б.Нагаткино. </a:t>
          </a:r>
          <a:r>
            <a:rPr lang="ru-RU" sz="1400" b="1" dirty="0" smtClean="0"/>
            <a:t>Николаевский, Ст.Майна. – март</a:t>
          </a:r>
          <a:r>
            <a:rPr lang="ru-RU" sz="1400" dirty="0" smtClean="0"/>
            <a:t>)</a:t>
          </a:r>
          <a:endParaRPr lang="ru-RU" sz="1400" dirty="0"/>
        </a:p>
      </dgm:t>
    </dgm:pt>
    <dgm:pt modelId="{4870EC69-EF46-4E38-9BB2-0648D57D4CC4}" type="parTrans" cxnId="{ED24B0EA-8FFE-453F-B1F3-208511E766B1}">
      <dgm:prSet/>
      <dgm:spPr/>
      <dgm:t>
        <a:bodyPr/>
        <a:lstStyle/>
        <a:p>
          <a:endParaRPr lang="ru-RU"/>
        </a:p>
      </dgm:t>
    </dgm:pt>
    <dgm:pt modelId="{DBE3877A-5D66-4AD9-A324-F9156AB2EEDE}" type="sibTrans" cxnId="{ED24B0EA-8FFE-453F-B1F3-208511E766B1}">
      <dgm:prSet/>
      <dgm:spPr/>
      <dgm:t>
        <a:bodyPr/>
        <a:lstStyle/>
        <a:p>
          <a:endParaRPr lang="ru-RU"/>
        </a:p>
      </dgm:t>
    </dgm:pt>
    <dgm:pt modelId="{CE4E362C-8D67-4077-BBD1-6305FA375998}">
      <dgm:prSet phldrT="[Текст]"/>
      <dgm:spPr/>
      <dgm:t>
        <a:bodyPr/>
        <a:lstStyle/>
        <a:p>
          <a:r>
            <a:rPr lang="ru-RU" dirty="0"/>
            <a:t>Выездные мероприятия</a:t>
          </a:r>
        </a:p>
      </dgm:t>
    </dgm:pt>
    <dgm:pt modelId="{12EE9897-F3CB-496B-A4D6-8B86F59C6487}" type="parTrans" cxnId="{70297A36-F7DF-4DB5-8970-0B4CC08C35C0}">
      <dgm:prSet/>
      <dgm:spPr/>
      <dgm:t>
        <a:bodyPr/>
        <a:lstStyle/>
        <a:p>
          <a:endParaRPr lang="ru-RU"/>
        </a:p>
      </dgm:t>
    </dgm:pt>
    <dgm:pt modelId="{4FF4AF50-AE38-4DEF-A6F8-86F214153C72}" type="sibTrans" cxnId="{70297A36-F7DF-4DB5-8970-0B4CC08C35C0}">
      <dgm:prSet/>
      <dgm:spPr/>
      <dgm:t>
        <a:bodyPr/>
        <a:lstStyle/>
        <a:p>
          <a:endParaRPr lang="ru-RU"/>
        </a:p>
      </dgm:t>
    </dgm:pt>
    <dgm:pt modelId="{6771C010-DAE7-4F51-A93E-5EA5A0EE02A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 lIns="180000" rIns="0"/>
        <a:lstStyle/>
        <a:p>
          <a:r>
            <a:rPr lang="ru-RU" sz="1400" dirty="0"/>
            <a:t>Выезды кураторов в образовательные организации </a:t>
          </a:r>
        </a:p>
      </dgm:t>
    </dgm:pt>
    <dgm:pt modelId="{AE34D6BC-9E1F-49DB-9092-08A6AB910D57}" type="parTrans" cxnId="{0C763AD3-B6D0-434B-9E28-40379A844811}">
      <dgm:prSet/>
      <dgm:spPr/>
      <dgm:t>
        <a:bodyPr/>
        <a:lstStyle/>
        <a:p>
          <a:endParaRPr lang="ru-RU"/>
        </a:p>
      </dgm:t>
    </dgm:pt>
    <dgm:pt modelId="{7B62C386-7C6C-4A74-866D-59B96E32C4BF}" type="sibTrans" cxnId="{0C763AD3-B6D0-434B-9E28-40379A844811}">
      <dgm:prSet/>
      <dgm:spPr/>
      <dgm:t>
        <a:bodyPr/>
        <a:lstStyle/>
        <a:p>
          <a:endParaRPr lang="ru-RU"/>
        </a:p>
      </dgm:t>
    </dgm:pt>
    <dgm:pt modelId="{DC803BA0-A7A3-4CAE-88C0-E64C44CEEC15}">
      <dgm:prSet phldrT="[Текст]" custT="1"/>
      <dgm:spPr/>
      <dgm:t>
        <a:bodyPr lIns="108000" rIns="36000"/>
        <a:lstStyle/>
        <a:p>
          <a:pPr marL="0" indent="0"/>
          <a:r>
            <a:rPr lang="ru-RU" sz="1700" dirty="0"/>
            <a:t>Сотрудничество</a:t>
          </a:r>
        </a:p>
      </dgm:t>
    </dgm:pt>
    <dgm:pt modelId="{CC66D948-80EC-404F-B358-5A4D5EBF01FC}" type="parTrans" cxnId="{2C4E64E8-EEFE-47FB-9B43-8179B6F53F82}">
      <dgm:prSet/>
      <dgm:spPr/>
      <dgm:t>
        <a:bodyPr/>
        <a:lstStyle/>
        <a:p>
          <a:endParaRPr lang="ru-RU"/>
        </a:p>
      </dgm:t>
    </dgm:pt>
    <dgm:pt modelId="{885BCA74-185C-4D7C-85E8-BA7236EED35E}" type="sibTrans" cxnId="{2C4E64E8-EEFE-47FB-9B43-8179B6F53F82}">
      <dgm:prSet/>
      <dgm:spPr/>
      <dgm:t>
        <a:bodyPr/>
        <a:lstStyle/>
        <a:p>
          <a:endParaRPr lang="ru-RU"/>
        </a:p>
      </dgm:t>
    </dgm:pt>
    <dgm:pt modelId="{0989139B-AA58-4171-8C8E-705D2437ED0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 vert="horz" lIns="288000" tIns="36000" rIns="0" bIns="36000" anchor="t" anchorCtr="1"/>
        <a:lstStyle/>
        <a:p>
          <a:r>
            <a:rPr lang="ru-RU" sz="1400" dirty="0"/>
            <a:t>Договорные отношения с школами и техникумами (колледжами)</a:t>
          </a:r>
        </a:p>
      </dgm:t>
    </dgm:pt>
    <dgm:pt modelId="{DF3971E6-54E7-4515-86E9-9026FD24BC35}" type="parTrans" cxnId="{5892EE8F-C243-45AC-A9CE-C02C68A6523C}">
      <dgm:prSet/>
      <dgm:spPr/>
      <dgm:t>
        <a:bodyPr/>
        <a:lstStyle/>
        <a:p>
          <a:endParaRPr lang="ru-RU"/>
        </a:p>
      </dgm:t>
    </dgm:pt>
    <dgm:pt modelId="{7B2911FE-B51C-4A5D-BCB5-D1AB7CB0A68A}" type="sibTrans" cxnId="{5892EE8F-C243-45AC-A9CE-C02C68A6523C}">
      <dgm:prSet/>
      <dgm:spPr/>
      <dgm:t>
        <a:bodyPr/>
        <a:lstStyle/>
        <a:p>
          <a:endParaRPr lang="ru-RU"/>
        </a:p>
      </dgm:t>
    </dgm:pt>
    <dgm:pt modelId="{5996626F-CC9D-4C41-A08C-2BE5E55B9E7F}">
      <dgm:prSet phldrT="[Текст]"/>
      <dgm:spPr/>
      <dgm:t>
        <a:bodyPr/>
        <a:lstStyle/>
        <a:p>
          <a:r>
            <a:rPr lang="ru-RU" dirty="0"/>
            <a:t>Работа с одаренными детьми</a:t>
          </a:r>
        </a:p>
      </dgm:t>
    </dgm:pt>
    <dgm:pt modelId="{4BB093FD-4775-45C8-BE60-4D03711138B6}" type="parTrans" cxnId="{948D4C95-FC62-42B7-B5DD-E19D2B47B018}">
      <dgm:prSet/>
      <dgm:spPr/>
      <dgm:t>
        <a:bodyPr/>
        <a:lstStyle/>
        <a:p>
          <a:endParaRPr lang="ru-RU"/>
        </a:p>
      </dgm:t>
    </dgm:pt>
    <dgm:pt modelId="{7826B64D-B01E-4CB1-8C6A-2C6FF2DA29CE}" type="sibTrans" cxnId="{948D4C95-FC62-42B7-B5DD-E19D2B47B018}">
      <dgm:prSet/>
      <dgm:spPr/>
      <dgm:t>
        <a:bodyPr/>
        <a:lstStyle/>
        <a:p>
          <a:endParaRPr lang="ru-RU"/>
        </a:p>
      </dgm:t>
    </dgm:pt>
    <dgm:pt modelId="{F78487FD-52A7-48C0-99F5-B11B3002F6A1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/>
            <a:t> </a:t>
          </a:r>
          <a:r>
            <a:rPr lang="ru-RU" sz="1400" dirty="0" err="1"/>
            <a:t>Профориентационные</a:t>
          </a:r>
          <a:r>
            <a:rPr lang="ru-RU" sz="1400" dirty="0"/>
            <a:t> </a:t>
          </a:r>
          <a:r>
            <a:rPr lang="ru-RU" sz="1400" dirty="0" smtClean="0"/>
            <a:t>смены (октябрь 2022)</a:t>
          </a:r>
          <a:endParaRPr lang="ru-RU" sz="1400" dirty="0"/>
        </a:p>
      </dgm:t>
    </dgm:pt>
    <dgm:pt modelId="{5AFDAFF3-5C23-429E-90D2-9DF832C039BC}" type="parTrans" cxnId="{17C782AD-D6E6-46EA-9A8A-D6851ADF63D0}">
      <dgm:prSet/>
      <dgm:spPr/>
      <dgm:t>
        <a:bodyPr/>
        <a:lstStyle/>
        <a:p>
          <a:endParaRPr lang="ru-RU"/>
        </a:p>
      </dgm:t>
    </dgm:pt>
    <dgm:pt modelId="{95EA73CE-E496-47FC-9A8C-21998C2E1F9A}" type="sibTrans" cxnId="{17C782AD-D6E6-46EA-9A8A-D6851ADF63D0}">
      <dgm:prSet/>
      <dgm:spPr/>
      <dgm:t>
        <a:bodyPr/>
        <a:lstStyle/>
        <a:p>
          <a:endParaRPr lang="ru-RU"/>
        </a:p>
      </dgm:t>
    </dgm:pt>
    <dgm:pt modelId="{8062B497-1339-4650-98D7-ABE891838BDF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 lIns="180000" rIns="0"/>
        <a:lstStyle/>
        <a:p>
          <a:r>
            <a:rPr lang="ru-RU" sz="1400" dirty="0"/>
            <a:t>Районные родительские </a:t>
          </a:r>
          <a:r>
            <a:rPr lang="ru-RU" sz="1400" dirty="0" smtClean="0"/>
            <a:t>собрания</a:t>
          </a:r>
          <a:r>
            <a:rPr lang="ru-RU" sz="1400" b="1" dirty="0" smtClean="0"/>
            <a:t>( по графику)</a:t>
          </a:r>
          <a:endParaRPr lang="ru-RU" sz="1400" b="1" dirty="0"/>
        </a:p>
      </dgm:t>
    </dgm:pt>
    <dgm:pt modelId="{D920C31C-136B-4235-A48E-96130C493BC4}" type="parTrans" cxnId="{D0350F42-138C-4DB2-95C6-77E4114E5BE5}">
      <dgm:prSet/>
      <dgm:spPr/>
      <dgm:t>
        <a:bodyPr/>
        <a:lstStyle/>
        <a:p>
          <a:endParaRPr lang="ru-RU"/>
        </a:p>
      </dgm:t>
    </dgm:pt>
    <dgm:pt modelId="{0DCBCE35-E797-45EC-90E7-FC88F54B9DCD}" type="sibTrans" cxnId="{D0350F42-138C-4DB2-95C6-77E4114E5BE5}">
      <dgm:prSet/>
      <dgm:spPr/>
      <dgm:t>
        <a:bodyPr/>
        <a:lstStyle/>
        <a:p>
          <a:endParaRPr lang="ru-RU"/>
        </a:p>
      </dgm:t>
    </dgm:pt>
    <dgm:pt modelId="{5932D1DA-1FE8-4933-84A0-B1DABAC6AF47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 lIns="180000" rIns="0"/>
        <a:lstStyle/>
        <a:p>
          <a:r>
            <a:rPr lang="ru-RU" sz="1400" dirty="0"/>
            <a:t>Формирование контингента иностранных </a:t>
          </a:r>
          <a:r>
            <a:rPr lang="ru-RU" sz="1400" b="0" dirty="0" err="1" smtClean="0"/>
            <a:t>студентов</a:t>
          </a:r>
          <a:r>
            <a:rPr lang="ru-RU" sz="1400" b="1" dirty="0" err="1" smtClean="0"/>
            <a:t>-в</a:t>
          </a:r>
          <a:r>
            <a:rPr lang="ru-RU" sz="1400" b="1" dirty="0" smtClean="0"/>
            <a:t> течение года</a:t>
          </a:r>
          <a:endParaRPr lang="ru-RU" sz="1400" b="1" dirty="0"/>
        </a:p>
      </dgm:t>
    </dgm:pt>
    <dgm:pt modelId="{82838B0A-D9BA-4DDA-83C8-17B17DE27E4B}" type="parTrans" cxnId="{B0B09424-C9A9-40E2-8C2B-FF6C2F28BB2C}">
      <dgm:prSet/>
      <dgm:spPr/>
      <dgm:t>
        <a:bodyPr/>
        <a:lstStyle/>
        <a:p>
          <a:endParaRPr lang="ru-RU"/>
        </a:p>
      </dgm:t>
    </dgm:pt>
    <dgm:pt modelId="{B7B26039-D0E0-4739-8488-36804D1808F8}" type="sibTrans" cxnId="{B0B09424-C9A9-40E2-8C2B-FF6C2F28BB2C}">
      <dgm:prSet/>
      <dgm:spPr/>
      <dgm:t>
        <a:bodyPr/>
        <a:lstStyle/>
        <a:p>
          <a:endParaRPr lang="ru-RU"/>
        </a:p>
      </dgm:t>
    </dgm:pt>
    <dgm:pt modelId="{C48062DC-B61F-49E7-9BED-0746805FA110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400" dirty="0"/>
        </a:p>
      </dgm:t>
    </dgm:pt>
    <dgm:pt modelId="{B10F7F56-96C5-4429-8D55-461BA55EB8B5}" type="parTrans" cxnId="{431A888F-DC05-475B-A893-43D80C48AF65}">
      <dgm:prSet/>
      <dgm:spPr/>
      <dgm:t>
        <a:bodyPr/>
        <a:lstStyle/>
        <a:p>
          <a:endParaRPr lang="ru-RU"/>
        </a:p>
      </dgm:t>
    </dgm:pt>
    <dgm:pt modelId="{E1F0B7F8-15CF-4FA0-9B24-88EF21F6CE0B}" type="sibTrans" cxnId="{431A888F-DC05-475B-A893-43D80C48AF65}">
      <dgm:prSet/>
      <dgm:spPr/>
      <dgm:t>
        <a:bodyPr/>
        <a:lstStyle/>
        <a:p>
          <a:endParaRPr lang="ru-RU"/>
        </a:p>
      </dgm:t>
    </dgm:pt>
    <dgm:pt modelId="{F7C55CBB-4E44-4EAE-B893-52DC1A1900DF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 lIns="180000" rIns="0"/>
        <a:lstStyle/>
        <a:p>
          <a:r>
            <a:rPr lang="ru-RU" sz="1400" dirty="0"/>
            <a:t>Работа по формированию целевого приема</a:t>
          </a:r>
        </a:p>
      </dgm:t>
    </dgm:pt>
    <dgm:pt modelId="{9778A877-25E4-4879-A7DF-6CB54ED8FA09}" type="parTrans" cxnId="{2E9AD306-80E2-4072-8E43-08C0FAFB59D3}">
      <dgm:prSet/>
      <dgm:spPr/>
      <dgm:t>
        <a:bodyPr/>
        <a:lstStyle/>
        <a:p>
          <a:endParaRPr lang="ru-RU"/>
        </a:p>
      </dgm:t>
    </dgm:pt>
    <dgm:pt modelId="{0BE0C2E0-C56F-4814-86C1-2A0CBE2B7A41}" type="sibTrans" cxnId="{2E9AD306-80E2-4072-8E43-08C0FAFB59D3}">
      <dgm:prSet/>
      <dgm:spPr/>
      <dgm:t>
        <a:bodyPr/>
        <a:lstStyle/>
        <a:p>
          <a:endParaRPr lang="ru-RU"/>
        </a:p>
      </dgm:t>
    </dgm:pt>
    <dgm:pt modelId="{49BA2E76-8387-4C08-85F6-FF7F0BD385A6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 vert="horz" lIns="288000" tIns="36000" rIns="0" bIns="36000" anchor="t" anchorCtr="1"/>
        <a:lstStyle/>
        <a:p>
          <a:r>
            <a:rPr lang="ru-RU" sz="1400" dirty="0"/>
            <a:t>Договорные отношения с вузами (сетевое взаимодействие)</a:t>
          </a:r>
        </a:p>
      </dgm:t>
    </dgm:pt>
    <dgm:pt modelId="{9E66E561-5C2A-4895-BC7F-00AC0042CF0B}" type="parTrans" cxnId="{43E19E16-CB4B-4C11-9B42-6ECF1E49E2E2}">
      <dgm:prSet/>
      <dgm:spPr/>
      <dgm:t>
        <a:bodyPr/>
        <a:lstStyle/>
        <a:p>
          <a:endParaRPr lang="ru-RU"/>
        </a:p>
      </dgm:t>
    </dgm:pt>
    <dgm:pt modelId="{4360FCBF-862B-42B5-81C9-30FD9759523C}" type="sibTrans" cxnId="{43E19E16-CB4B-4C11-9B42-6ECF1E49E2E2}">
      <dgm:prSet/>
      <dgm:spPr/>
      <dgm:t>
        <a:bodyPr/>
        <a:lstStyle/>
        <a:p>
          <a:endParaRPr lang="ru-RU"/>
        </a:p>
      </dgm:t>
    </dgm:pt>
    <dgm:pt modelId="{8D3E1560-04FD-4E53-99D4-701DEE645464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/>
            <a:t>Мастер-классы для студентов техникумов (колледжей) и школьников</a:t>
          </a:r>
        </a:p>
      </dgm:t>
    </dgm:pt>
    <dgm:pt modelId="{A5048040-C73D-45E5-B922-8C645935FA55}" type="parTrans" cxnId="{7BA4C94D-CC52-445C-8ED0-7F5ACD112177}">
      <dgm:prSet/>
      <dgm:spPr/>
      <dgm:t>
        <a:bodyPr/>
        <a:lstStyle/>
        <a:p>
          <a:endParaRPr lang="ru-RU"/>
        </a:p>
      </dgm:t>
    </dgm:pt>
    <dgm:pt modelId="{8538DF8B-CA7D-442B-AA8F-3B1065316376}" type="sibTrans" cxnId="{7BA4C94D-CC52-445C-8ED0-7F5ACD112177}">
      <dgm:prSet/>
      <dgm:spPr/>
      <dgm:t>
        <a:bodyPr/>
        <a:lstStyle/>
        <a:p>
          <a:endParaRPr lang="ru-RU"/>
        </a:p>
      </dgm:t>
    </dgm:pt>
    <dgm:pt modelId="{2B3E49FA-C320-4516-8F66-E15B518516EA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/>
            <a:t>Предметные олимпиады для </a:t>
          </a:r>
          <a:r>
            <a:rPr lang="ru-RU" sz="1400" dirty="0" smtClean="0"/>
            <a:t>школьников</a:t>
          </a:r>
          <a:r>
            <a:rPr lang="ru-RU" sz="1400" b="1" dirty="0" smtClean="0"/>
            <a:t> </a:t>
          </a:r>
          <a:r>
            <a:rPr lang="ru-RU" sz="1400" b="1" dirty="0" smtClean="0"/>
            <a:t>(</a:t>
          </a:r>
          <a:r>
            <a:rPr lang="ru-RU" sz="1400" b="1" smtClean="0"/>
            <a:t>25-26 марта, )</a:t>
          </a:r>
          <a:endParaRPr lang="ru-RU" sz="1400" b="1" dirty="0"/>
        </a:p>
      </dgm:t>
    </dgm:pt>
    <dgm:pt modelId="{0477C6D9-7007-4D2E-AC77-318EC0B74CBC}" type="parTrans" cxnId="{E53D2536-2D67-4DE9-9581-97C929C47CB9}">
      <dgm:prSet/>
      <dgm:spPr/>
      <dgm:t>
        <a:bodyPr/>
        <a:lstStyle/>
        <a:p>
          <a:endParaRPr lang="ru-RU"/>
        </a:p>
      </dgm:t>
    </dgm:pt>
    <dgm:pt modelId="{3CBE6414-9E10-4ACA-9616-2CED805D3412}" type="sibTrans" cxnId="{E53D2536-2D67-4DE9-9581-97C929C47CB9}">
      <dgm:prSet/>
      <dgm:spPr/>
      <dgm:t>
        <a:bodyPr/>
        <a:lstStyle/>
        <a:p>
          <a:endParaRPr lang="ru-RU"/>
        </a:p>
      </dgm:t>
    </dgm:pt>
    <dgm:pt modelId="{CB25875D-850B-4B23-95C0-1EC83C1C1DA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/>
            <a:t>Конкурс научных работ «Старт в науку</a:t>
          </a:r>
          <a:r>
            <a:rPr lang="ru-RU" sz="1400" b="1" dirty="0" smtClean="0"/>
            <a:t>»(26 марта)</a:t>
          </a:r>
          <a:endParaRPr lang="ru-RU" sz="1400" b="1" dirty="0"/>
        </a:p>
      </dgm:t>
    </dgm:pt>
    <dgm:pt modelId="{90002B7B-26B3-41E8-928B-B2D373E38BDE}" type="parTrans" cxnId="{4264490B-C153-4945-BD88-EC9563574AF8}">
      <dgm:prSet/>
      <dgm:spPr/>
      <dgm:t>
        <a:bodyPr/>
        <a:lstStyle/>
        <a:p>
          <a:endParaRPr lang="ru-RU"/>
        </a:p>
      </dgm:t>
    </dgm:pt>
    <dgm:pt modelId="{B33E06CB-1FA0-408C-9DE1-971AFE1F325A}" type="sibTrans" cxnId="{4264490B-C153-4945-BD88-EC9563574AF8}">
      <dgm:prSet/>
      <dgm:spPr/>
      <dgm:t>
        <a:bodyPr/>
        <a:lstStyle/>
        <a:p>
          <a:endParaRPr lang="ru-RU"/>
        </a:p>
      </dgm:t>
    </dgm:pt>
    <dgm:pt modelId="{0B642A09-850B-44CE-8535-0C3FCEBBE704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/>
            <a:t>Родительские </a:t>
          </a:r>
          <a:r>
            <a:rPr lang="ru-RU" sz="1400" b="1" dirty="0" smtClean="0"/>
            <a:t>собрания ( по графику и по приглашению</a:t>
          </a:r>
          <a:r>
            <a:rPr lang="ru-RU" sz="1400" dirty="0" smtClean="0"/>
            <a:t>)</a:t>
          </a:r>
          <a:endParaRPr lang="ru-RU" sz="1400" dirty="0"/>
        </a:p>
      </dgm:t>
    </dgm:pt>
    <dgm:pt modelId="{55951034-4807-4170-BD51-30F693E8D6AE}" type="parTrans" cxnId="{E9684DC2-70D3-421D-ADD8-7D6A8475419A}">
      <dgm:prSet/>
      <dgm:spPr/>
      <dgm:t>
        <a:bodyPr/>
        <a:lstStyle/>
        <a:p>
          <a:endParaRPr lang="ru-RU"/>
        </a:p>
      </dgm:t>
    </dgm:pt>
    <dgm:pt modelId="{8C56437F-D732-4578-8D3D-764F746A78A2}" type="sibTrans" cxnId="{E9684DC2-70D3-421D-ADD8-7D6A8475419A}">
      <dgm:prSet/>
      <dgm:spPr/>
      <dgm:t>
        <a:bodyPr/>
        <a:lstStyle/>
        <a:p>
          <a:endParaRPr lang="ru-RU"/>
        </a:p>
      </dgm:t>
    </dgm:pt>
    <dgm:pt modelId="{93728B60-9935-4FF6-8472-E98BE650738E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 vert="horz" lIns="288000" tIns="36000" rIns="0" bIns="36000" anchor="t" anchorCtr="1"/>
        <a:lstStyle/>
        <a:p>
          <a:r>
            <a:rPr lang="ru-RU" sz="1400" dirty="0"/>
            <a:t>Договорные отношения с муниципальными образованиями и региональными министерствами</a:t>
          </a:r>
        </a:p>
      </dgm:t>
    </dgm:pt>
    <dgm:pt modelId="{8E639E74-D789-4CEF-AA40-85692CC53ED3}" type="parTrans" cxnId="{8B6673BB-23AD-4560-8EDA-30142E04D570}">
      <dgm:prSet/>
      <dgm:spPr/>
      <dgm:t>
        <a:bodyPr/>
        <a:lstStyle/>
        <a:p>
          <a:endParaRPr lang="ru-RU"/>
        </a:p>
      </dgm:t>
    </dgm:pt>
    <dgm:pt modelId="{897C25BF-CAAC-4C90-81F2-DEA5205805FD}" type="sibTrans" cxnId="{8B6673BB-23AD-4560-8EDA-30142E04D570}">
      <dgm:prSet/>
      <dgm:spPr/>
      <dgm:t>
        <a:bodyPr/>
        <a:lstStyle/>
        <a:p>
          <a:endParaRPr lang="ru-RU"/>
        </a:p>
      </dgm:t>
    </dgm:pt>
    <dgm:pt modelId="{EF859EBF-A32C-4156-9100-E9688B7A23EF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err="1" smtClean="0"/>
            <a:t>Агроклассы</a:t>
          </a:r>
          <a:r>
            <a:rPr lang="ru-RU" sz="1400" dirty="0" smtClean="0"/>
            <a:t> </a:t>
          </a:r>
          <a:r>
            <a:rPr lang="ru-RU" sz="1400" b="1" dirty="0" smtClean="0"/>
            <a:t>(организация  деятельности – февраль, м</a:t>
          </a:r>
          <a:r>
            <a:rPr lang="ru-RU" sz="1400" dirty="0" smtClean="0"/>
            <a:t>арт))</a:t>
          </a:r>
          <a:endParaRPr lang="ru-RU" sz="1400" dirty="0"/>
        </a:p>
      </dgm:t>
    </dgm:pt>
    <dgm:pt modelId="{FE72A2F7-CB43-471D-A576-C504C96667A2}" type="parTrans" cxnId="{3ED88D64-CAD5-4895-BBBF-6F0385FD82A2}">
      <dgm:prSet/>
      <dgm:spPr/>
      <dgm:t>
        <a:bodyPr/>
        <a:lstStyle/>
        <a:p>
          <a:endParaRPr lang="ru-RU"/>
        </a:p>
      </dgm:t>
    </dgm:pt>
    <dgm:pt modelId="{A048DAED-1E94-4219-A4CF-0352381C5771}" type="sibTrans" cxnId="{3ED88D64-CAD5-4895-BBBF-6F0385FD82A2}">
      <dgm:prSet/>
      <dgm:spPr/>
      <dgm:t>
        <a:bodyPr/>
        <a:lstStyle/>
        <a:p>
          <a:endParaRPr lang="ru-RU"/>
        </a:p>
      </dgm:t>
    </dgm:pt>
    <dgm:pt modelId="{05AF9B0E-7A56-46BD-A420-E0E6942B0ED7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/>
            <a:t>Молодежная </a:t>
          </a:r>
          <a:r>
            <a:rPr lang="ru-RU" sz="1400" dirty="0"/>
            <a:t>академия современного </a:t>
          </a:r>
          <a:r>
            <a:rPr lang="ru-RU" sz="1400" dirty="0" err="1" smtClean="0"/>
            <a:t>агробизнеса</a:t>
          </a:r>
          <a:r>
            <a:rPr lang="ru-RU" sz="1400" dirty="0" smtClean="0"/>
            <a:t>(постоянно)</a:t>
          </a:r>
          <a:endParaRPr lang="ru-RU" sz="1400" dirty="0"/>
        </a:p>
      </dgm:t>
    </dgm:pt>
    <dgm:pt modelId="{E2ECD0FE-90B3-49F1-8DA3-4BB4E5AC212A}" type="parTrans" cxnId="{AE1A5BEF-C6B7-4638-8336-64E586078507}">
      <dgm:prSet/>
      <dgm:spPr/>
      <dgm:t>
        <a:bodyPr/>
        <a:lstStyle/>
        <a:p>
          <a:endParaRPr lang="ru-RU"/>
        </a:p>
      </dgm:t>
    </dgm:pt>
    <dgm:pt modelId="{EF8D9443-0E70-4844-8377-798C705DAE41}" type="sibTrans" cxnId="{AE1A5BEF-C6B7-4638-8336-64E586078507}">
      <dgm:prSet/>
      <dgm:spPr/>
      <dgm:t>
        <a:bodyPr/>
        <a:lstStyle/>
        <a:p>
          <a:endParaRPr lang="ru-RU"/>
        </a:p>
      </dgm:t>
    </dgm:pt>
    <dgm:pt modelId="{12BC044E-3C51-4FDD-969C-39BFCCBAA43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/>
            <a:t>Молодежные </a:t>
          </a:r>
          <a:r>
            <a:rPr lang="ru-RU" sz="1400" dirty="0" smtClean="0"/>
            <a:t>конференции «  </a:t>
          </a:r>
          <a:r>
            <a:rPr lang="ru-RU" sz="1400" b="1" dirty="0" smtClean="0"/>
            <a:t>май</a:t>
          </a:r>
          <a:endParaRPr lang="ru-RU" sz="1400" b="1" dirty="0"/>
        </a:p>
      </dgm:t>
    </dgm:pt>
    <dgm:pt modelId="{D80915CE-2566-4A6E-B1A2-5295D30DAFE2}" type="parTrans" cxnId="{A491D1CD-83C8-4287-BAC1-C6694D0F305A}">
      <dgm:prSet/>
      <dgm:spPr/>
      <dgm:t>
        <a:bodyPr/>
        <a:lstStyle/>
        <a:p>
          <a:endParaRPr lang="ru-RU"/>
        </a:p>
      </dgm:t>
    </dgm:pt>
    <dgm:pt modelId="{4C9EC223-16BA-4B4E-88FB-4379C437B9DA}" type="sibTrans" cxnId="{A491D1CD-83C8-4287-BAC1-C6694D0F305A}">
      <dgm:prSet/>
      <dgm:spPr/>
      <dgm:t>
        <a:bodyPr/>
        <a:lstStyle/>
        <a:p>
          <a:endParaRPr lang="ru-RU"/>
        </a:p>
      </dgm:t>
    </dgm:pt>
    <dgm:pt modelId="{5B0CE007-F213-4335-A4F5-34B851120311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 vert="horz" lIns="288000" tIns="36000" rIns="0" bIns="36000" anchor="t" anchorCtr="1"/>
        <a:lstStyle/>
        <a:p>
          <a:r>
            <a:rPr lang="ru-RU" sz="1400" b="1" dirty="0" smtClean="0"/>
            <a:t>Совещание руководителей (апрель 2022)</a:t>
          </a:r>
          <a:endParaRPr lang="ru-RU" sz="1400" b="1" dirty="0"/>
        </a:p>
      </dgm:t>
    </dgm:pt>
    <dgm:pt modelId="{0BF73E9F-4795-4058-B8D9-6B8274F54FD4}" type="parTrans" cxnId="{BC307E73-4B47-44B5-976B-829F73DD0A59}">
      <dgm:prSet/>
      <dgm:spPr/>
    </dgm:pt>
    <dgm:pt modelId="{89131977-6ED5-493F-A0A3-2169C8B4EB05}" type="sibTrans" cxnId="{BC307E73-4B47-44B5-976B-829F73DD0A59}">
      <dgm:prSet/>
      <dgm:spPr/>
    </dgm:pt>
    <dgm:pt modelId="{A950F354-DB3F-42E1-9AED-F0F0ED17E8CE}" type="pres">
      <dgm:prSet presAssocID="{3CC607C1-59E6-4DA2-9BF7-5B32A28A719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5A8C2E-3F36-45AD-8071-00E01A10B086}" type="pres">
      <dgm:prSet presAssocID="{3CC607C1-59E6-4DA2-9BF7-5B32A28A7195}" presName="children" presStyleCnt="0"/>
      <dgm:spPr/>
    </dgm:pt>
    <dgm:pt modelId="{21826697-647E-4F8F-949F-C68D723C976D}" type="pres">
      <dgm:prSet presAssocID="{3CC607C1-59E6-4DA2-9BF7-5B32A28A7195}" presName="child1group" presStyleCnt="0"/>
      <dgm:spPr/>
    </dgm:pt>
    <dgm:pt modelId="{5F49EB25-C720-4CD0-995E-1D5343BB6C98}" type="pres">
      <dgm:prSet presAssocID="{3CC607C1-59E6-4DA2-9BF7-5B32A28A7195}" presName="child1" presStyleLbl="bgAcc1" presStyleIdx="0" presStyleCnt="4" custScaleX="118732" custScaleY="145424" custLinFactNeighborX="-3249" custLinFactNeighborY="18095"/>
      <dgm:spPr/>
      <dgm:t>
        <a:bodyPr/>
        <a:lstStyle/>
        <a:p>
          <a:endParaRPr lang="ru-RU"/>
        </a:p>
      </dgm:t>
    </dgm:pt>
    <dgm:pt modelId="{7B85CFD4-1EEF-4329-86EB-5F8CB6485AA3}" type="pres">
      <dgm:prSet presAssocID="{3CC607C1-59E6-4DA2-9BF7-5B32A28A7195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F02F1E-FC1E-4294-AFB3-1B1C3BCB215D}" type="pres">
      <dgm:prSet presAssocID="{3CC607C1-59E6-4DA2-9BF7-5B32A28A7195}" presName="child2group" presStyleCnt="0"/>
      <dgm:spPr/>
    </dgm:pt>
    <dgm:pt modelId="{9729518D-E575-4A65-BA79-60B1C902E272}" type="pres">
      <dgm:prSet presAssocID="{3CC607C1-59E6-4DA2-9BF7-5B32A28A7195}" presName="child2" presStyleLbl="bgAcc1" presStyleIdx="1" presStyleCnt="4" custScaleX="114119" custScaleY="148575" custLinFactNeighborX="-1244" custLinFactNeighborY="20835"/>
      <dgm:spPr/>
      <dgm:t>
        <a:bodyPr/>
        <a:lstStyle/>
        <a:p>
          <a:endParaRPr lang="ru-RU"/>
        </a:p>
      </dgm:t>
    </dgm:pt>
    <dgm:pt modelId="{20AF4767-3F1F-4FEA-82AD-AED91CC53287}" type="pres">
      <dgm:prSet presAssocID="{3CC607C1-59E6-4DA2-9BF7-5B32A28A7195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637951-2437-408C-9620-003F5DF1E3E3}" type="pres">
      <dgm:prSet presAssocID="{3CC607C1-59E6-4DA2-9BF7-5B32A28A7195}" presName="child3group" presStyleCnt="0"/>
      <dgm:spPr/>
    </dgm:pt>
    <dgm:pt modelId="{81E6CA01-64BA-42AB-88FF-27672800D991}" type="pres">
      <dgm:prSet presAssocID="{3CC607C1-59E6-4DA2-9BF7-5B32A28A7195}" presName="child3" presStyleLbl="bgAcc1" presStyleIdx="2" presStyleCnt="4" custScaleX="113991" custScaleY="149569" custLinFactNeighborX="-1308" custLinFactNeighborY="-20181"/>
      <dgm:spPr/>
      <dgm:t>
        <a:bodyPr/>
        <a:lstStyle/>
        <a:p>
          <a:endParaRPr lang="ru-RU"/>
        </a:p>
      </dgm:t>
    </dgm:pt>
    <dgm:pt modelId="{DB8C65DB-9AB6-4FC1-8417-5AAD1C64A587}" type="pres">
      <dgm:prSet presAssocID="{3CC607C1-59E6-4DA2-9BF7-5B32A28A7195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7E640E-F315-4695-AEF8-748420D807F6}" type="pres">
      <dgm:prSet presAssocID="{3CC607C1-59E6-4DA2-9BF7-5B32A28A7195}" presName="child4group" presStyleCnt="0"/>
      <dgm:spPr/>
    </dgm:pt>
    <dgm:pt modelId="{ACA7C5A6-75A1-4048-BF11-C37C66F6E243}" type="pres">
      <dgm:prSet presAssocID="{3CC607C1-59E6-4DA2-9BF7-5B32A28A7195}" presName="child4" presStyleLbl="bgAcc1" presStyleIdx="3" presStyleCnt="4" custScaleX="137872" custScaleY="225569" custLinFactNeighborX="-111" custLinFactNeighborY="-17197"/>
      <dgm:spPr/>
      <dgm:t>
        <a:bodyPr/>
        <a:lstStyle/>
        <a:p>
          <a:endParaRPr lang="ru-RU"/>
        </a:p>
      </dgm:t>
    </dgm:pt>
    <dgm:pt modelId="{FD0FE1EB-D22C-4CDB-9E2B-A78A8A66B796}" type="pres">
      <dgm:prSet presAssocID="{3CC607C1-59E6-4DA2-9BF7-5B32A28A7195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D1E684-C0FA-4F34-8AAA-1C61602E13E1}" type="pres">
      <dgm:prSet presAssocID="{3CC607C1-59E6-4DA2-9BF7-5B32A28A7195}" presName="childPlaceholder" presStyleCnt="0"/>
      <dgm:spPr/>
    </dgm:pt>
    <dgm:pt modelId="{8E203C8C-0CDA-4A27-B300-8FB2B0969340}" type="pres">
      <dgm:prSet presAssocID="{3CC607C1-59E6-4DA2-9BF7-5B32A28A7195}" presName="circle" presStyleCnt="0"/>
      <dgm:spPr/>
    </dgm:pt>
    <dgm:pt modelId="{AF732DAE-1D92-48B9-981C-44D8738369A0}" type="pres">
      <dgm:prSet presAssocID="{3CC607C1-59E6-4DA2-9BF7-5B32A28A7195}" presName="quadrant1" presStyleLbl="node1" presStyleIdx="0" presStyleCnt="4" custScaleX="88732" custScaleY="88732" custLinFactNeighborX="7198" custLinFactNeighborY="990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3948A7-2B21-46B4-A884-DA79BC1FFCA5}" type="pres">
      <dgm:prSet presAssocID="{3CC607C1-59E6-4DA2-9BF7-5B32A28A7195}" presName="quadrant2" presStyleLbl="node1" presStyleIdx="1" presStyleCnt="4" custScaleX="88732" custScaleY="88732" custLinFactNeighborX="-5232" custLinFactNeighborY="990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EB222C-1EF3-41F8-A439-6D93771825E6}" type="pres">
      <dgm:prSet presAssocID="{3CC607C1-59E6-4DA2-9BF7-5B32A28A7195}" presName="quadrant3" presStyleLbl="node1" presStyleIdx="2" presStyleCnt="4" custScaleX="88732" custScaleY="88732" custLinFactNeighborX="-5232" custLinFactNeighborY="-252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9F792E-0523-4FD2-9343-273940F24FF5}" type="pres">
      <dgm:prSet presAssocID="{3CC607C1-59E6-4DA2-9BF7-5B32A28A7195}" presName="quadrant4" presStyleLbl="node1" presStyleIdx="3" presStyleCnt="4" custScaleX="88732" custScaleY="88732" custLinFactNeighborX="7198" custLinFactNeighborY="-252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559CED-B1F9-4240-956E-46FAFC10F503}" type="pres">
      <dgm:prSet presAssocID="{3CC607C1-59E6-4DA2-9BF7-5B32A28A7195}" presName="quadrantPlaceholder" presStyleCnt="0"/>
      <dgm:spPr/>
    </dgm:pt>
    <dgm:pt modelId="{C5ED6868-B72A-424E-B26F-D611C2553F01}" type="pres">
      <dgm:prSet presAssocID="{3CC607C1-59E6-4DA2-9BF7-5B32A28A7195}" presName="center1" presStyleLbl="fgShp" presStyleIdx="0" presStyleCnt="2" custScaleX="157387" custScaleY="25387" custLinFactNeighborX="3935" custLinFactNeighborY="20112"/>
      <dgm:spPr>
        <a:prstGeom prst="rect">
          <a:avLst/>
        </a:prstGeom>
      </dgm:spPr>
    </dgm:pt>
    <dgm:pt modelId="{04F69C47-F2D2-4ABC-8161-A14AFA6271F3}" type="pres">
      <dgm:prSet presAssocID="{3CC607C1-59E6-4DA2-9BF7-5B32A28A7195}" presName="center2" presStyleLbl="fgShp" presStyleIdx="1" presStyleCnt="2" custAng="0" custFlipVert="1" custScaleX="342474" custScaleY="93621" custLinFactNeighborX="6967" custLinFactNeighborY="-8403"/>
      <dgm:spPr>
        <a:prstGeom prst="roundRect">
          <a:avLst/>
        </a:prstGeom>
      </dgm:spPr>
    </dgm:pt>
  </dgm:ptLst>
  <dgm:cxnLst>
    <dgm:cxn modelId="{34EE9173-43E5-4240-9116-7F0D59BB6E82}" type="presOf" srcId="{CE4E362C-8D67-4077-BBD1-6305FA375998}" destId="{523948A7-2B21-46B4-A884-DA79BC1FFCA5}" srcOrd="0" destOrd="0" presId="urn:microsoft.com/office/officeart/2005/8/layout/cycle4#1"/>
    <dgm:cxn modelId="{43E19E16-CB4B-4C11-9B42-6ECF1E49E2E2}" srcId="{DC803BA0-A7A3-4CAE-88C0-E64C44CEEC15}" destId="{49BA2E76-8387-4C08-85F6-FF7F0BD385A6}" srcOrd="2" destOrd="0" parTransId="{9E66E561-5C2A-4895-BC7F-00AC0042CF0B}" sibTransId="{4360FCBF-862B-42B5-81C9-30FD9759523C}"/>
    <dgm:cxn modelId="{4AFF3F10-54E7-43EC-87C1-1D14BB9C3315}" type="presOf" srcId="{49BA2E76-8387-4C08-85F6-FF7F0BD385A6}" destId="{81E6CA01-64BA-42AB-88FF-27672800D991}" srcOrd="0" destOrd="2" presId="urn:microsoft.com/office/officeart/2005/8/layout/cycle4#1"/>
    <dgm:cxn modelId="{AA8CB444-78BE-4177-9B8A-4D41731B80A1}" type="presOf" srcId="{93728B60-9935-4FF6-8472-E98BE650738E}" destId="{DB8C65DB-9AB6-4FC1-8417-5AAD1C64A587}" srcOrd="1" destOrd="3" presId="urn:microsoft.com/office/officeart/2005/8/layout/cycle4#1"/>
    <dgm:cxn modelId="{431A888F-DC05-475B-A893-43D80C48AF65}" srcId="{EB6801F3-B4EC-449B-B78E-DA4EAF7B54EB}" destId="{C48062DC-B61F-49E7-9BED-0746805FA110}" srcOrd="4" destOrd="0" parTransId="{B10F7F56-96C5-4429-8D55-461BA55EB8B5}" sibTransId="{E1F0B7F8-15CF-4FA0-9B24-88EF21F6CE0B}"/>
    <dgm:cxn modelId="{56E46016-6C13-4D99-B356-9F1C0B0AAF9A}" type="presOf" srcId="{CB25875D-850B-4B23-95C0-1EC83C1C1DA9}" destId="{ACA7C5A6-75A1-4048-BF11-C37C66F6E243}" srcOrd="0" destOrd="3" presId="urn:microsoft.com/office/officeart/2005/8/layout/cycle4#1"/>
    <dgm:cxn modelId="{ED24B0EA-8FFE-453F-B1F3-208511E766B1}" srcId="{EB6801F3-B4EC-449B-B78E-DA4EAF7B54EB}" destId="{23DE0FC9-7F1A-4E95-AC73-66E83A5E36B9}" srcOrd="0" destOrd="0" parTransId="{4870EC69-EF46-4E38-9BB2-0648D57D4CC4}" sibTransId="{DBE3877A-5D66-4AD9-A324-F9156AB2EEDE}"/>
    <dgm:cxn modelId="{7BA4C94D-CC52-445C-8ED0-7F5ACD112177}" srcId="{EB6801F3-B4EC-449B-B78E-DA4EAF7B54EB}" destId="{8D3E1560-04FD-4E53-99D4-701DEE645464}" srcOrd="2" destOrd="0" parTransId="{A5048040-C73D-45E5-B922-8C645935FA55}" sibTransId="{8538DF8B-CA7D-442B-AA8F-3B1065316376}"/>
    <dgm:cxn modelId="{8B6673BB-23AD-4560-8EDA-30142E04D570}" srcId="{DC803BA0-A7A3-4CAE-88C0-E64C44CEEC15}" destId="{93728B60-9935-4FF6-8472-E98BE650738E}" srcOrd="3" destOrd="0" parTransId="{8E639E74-D789-4CEF-AA40-85692CC53ED3}" sibTransId="{897C25BF-CAAC-4C90-81F2-DEA5205805FD}"/>
    <dgm:cxn modelId="{B1AB8100-3E02-4E34-8113-8C40C1F73579}" type="presOf" srcId="{5B0CE007-F213-4335-A4F5-34B851120311}" destId="{81E6CA01-64BA-42AB-88FF-27672800D991}" srcOrd="0" destOrd="1" presId="urn:microsoft.com/office/officeart/2005/8/layout/cycle4#1"/>
    <dgm:cxn modelId="{70297A36-F7DF-4DB5-8970-0B4CC08C35C0}" srcId="{3CC607C1-59E6-4DA2-9BF7-5B32A28A7195}" destId="{CE4E362C-8D67-4077-BBD1-6305FA375998}" srcOrd="1" destOrd="0" parTransId="{12EE9897-F3CB-496B-A4D6-8B86F59C6487}" sibTransId="{4FF4AF50-AE38-4DEF-A6F8-86F214153C72}"/>
    <dgm:cxn modelId="{F66242B7-4C47-4715-A897-1BEEE505738E}" type="presOf" srcId="{2B3E49FA-C320-4516-8F66-E15B518516EA}" destId="{ACA7C5A6-75A1-4048-BF11-C37C66F6E243}" srcOrd="0" destOrd="2" presId="urn:microsoft.com/office/officeart/2005/8/layout/cycle4#1"/>
    <dgm:cxn modelId="{AE1A5BEF-C6B7-4638-8336-64E586078507}" srcId="{5996626F-CC9D-4C41-A08C-2BE5E55B9E7F}" destId="{05AF9B0E-7A56-46BD-A420-E0E6942B0ED7}" srcOrd="1" destOrd="0" parTransId="{E2ECD0FE-90B3-49F1-8DA3-4BB4E5AC212A}" sibTransId="{EF8D9443-0E70-4844-8377-798C705DAE41}"/>
    <dgm:cxn modelId="{A491D1CD-83C8-4287-BAC1-C6694D0F305A}" srcId="{5996626F-CC9D-4C41-A08C-2BE5E55B9E7F}" destId="{12BC044E-3C51-4FDD-969C-39BFCCBAA439}" srcOrd="4" destOrd="0" parTransId="{D80915CE-2566-4A6E-B1A2-5295D30DAFE2}" sibTransId="{4C9EC223-16BA-4B4E-88FB-4379C437B9DA}"/>
    <dgm:cxn modelId="{60F5566F-0C91-44FF-B48E-70B2BD672B0E}" type="presOf" srcId="{6771C010-DAE7-4F51-A93E-5EA5A0EE02AD}" destId="{20AF4767-3F1F-4FEA-82AD-AED91CC53287}" srcOrd="1" destOrd="0" presId="urn:microsoft.com/office/officeart/2005/8/layout/cycle4#1"/>
    <dgm:cxn modelId="{049784BA-D293-49D7-BE66-FA34A319890C}" type="presOf" srcId="{12BC044E-3C51-4FDD-969C-39BFCCBAA439}" destId="{ACA7C5A6-75A1-4048-BF11-C37C66F6E243}" srcOrd="0" destOrd="4" presId="urn:microsoft.com/office/officeart/2005/8/layout/cycle4#1"/>
    <dgm:cxn modelId="{0FF80D09-A082-4797-BCF0-3E6F4636B76A}" type="presOf" srcId="{0B642A09-850B-44CE-8535-0C3FCEBBE704}" destId="{7B85CFD4-1EEF-4329-86EB-5F8CB6485AA3}" srcOrd="1" destOrd="3" presId="urn:microsoft.com/office/officeart/2005/8/layout/cycle4#1"/>
    <dgm:cxn modelId="{E53D2536-2D67-4DE9-9581-97C929C47CB9}" srcId="{5996626F-CC9D-4C41-A08C-2BE5E55B9E7F}" destId="{2B3E49FA-C320-4516-8F66-E15B518516EA}" srcOrd="2" destOrd="0" parTransId="{0477C6D9-7007-4D2E-AC77-318EC0B74CBC}" sibTransId="{3CBE6414-9E10-4ACA-9616-2CED805D3412}"/>
    <dgm:cxn modelId="{8127A16C-F04B-4268-B60A-634817F6475D}" type="presOf" srcId="{93728B60-9935-4FF6-8472-E98BE650738E}" destId="{81E6CA01-64BA-42AB-88FF-27672800D991}" srcOrd="0" destOrd="3" presId="urn:microsoft.com/office/officeart/2005/8/layout/cycle4#1"/>
    <dgm:cxn modelId="{E9684DC2-70D3-421D-ADD8-7D6A8475419A}" srcId="{EB6801F3-B4EC-449B-B78E-DA4EAF7B54EB}" destId="{0B642A09-850B-44CE-8535-0C3FCEBBE704}" srcOrd="3" destOrd="0" parTransId="{55951034-4807-4170-BD51-30F693E8D6AE}" sibTransId="{8C56437F-D732-4578-8D3D-764F746A78A2}"/>
    <dgm:cxn modelId="{948D4C95-FC62-42B7-B5DD-E19D2B47B018}" srcId="{3CC607C1-59E6-4DA2-9BF7-5B32A28A7195}" destId="{5996626F-CC9D-4C41-A08C-2BE5E55B9E7F}" srcOrd="3" destOrd="0" parTransId="{4BB093FD-4775-45C8-BE60-4D03711138B6}" sibTransId="{7826B64D-B01E-4CB1-8C6A-2C6FF2DA29CE}"/>
    <dgm:cxn modelId="{D8874165-80C6-4942-B787-7E148788BD30}" srcId="{3CC607C1-59E6-4DA2-9BF7-5B32A28A7195}" destId="{EB6801F3-B4EC-449B-B78E-DA4EAF7B54EB}" srcOrd="0" destOrd="0" parTransId="{5131CEF0-BAFE-4212-91E4-38444E999A5C}" sibTransId="{0A1EDCB9-2055-49AA-BB25-643822D1A1E2}"/>
    <dgm:cxn modelId="{2E9AD306-80E2-4072-8E43-08C0FAFB59D3}" srcId="{CE4E362C-8D67-4077-BBD1-6305FA375998}" destId="{F7C55CBB-4E44-4EAE-B893-52DC1A1900DF}" srcOrd="2" destOrd="0" parTransId="{9778A877-25E4-4879-A7DF-6CB54ED8FA09}" sibTransId="{0BE0C2E0-C56F-4814-86C1-2A0CBE2B7A41}"/>
    <dgm:cxn modelId="{0C763AD3-B6D0-434B-9E28-40379A844811}" srcId="{CE4E362C-8D67-4077-BBD1-6305FA375998}" destId="{6771C010-DAE7-4F51-A93E-5EA5A0EE02AD}" srcOrd="0" destOrd="0" parTransId="{AE34D6BC-9E1F-49DB-9092-08A6AB910D57}" sibTransId="{7B62C386-7C6C-4A74-866D-59B96E32C4BF}"/>
    <dgm:cxn modelId="{3ED88D64-CAD5-4895-BBBF-6F0385FD82A2}" srcId="{5996626F-CC9D-4C41-A08C-2BE5E55B9E7F}" destId="{EF859EBF-A32C-4156-9100-E9688B7A23EF}" srcOrd="0" destOrd="0" parTransId="{FE72A2F7-CB43-471D-A576-C504C96667A2}" sibTransId="{A048DAED-1E94-4219-A4CF-0352381C5771}"/>
    <dgm:cxn modelId="{1164187F-BBF3-4EDB-81B2-33190CFC4BBB}" type="presOf" srcId="{C48062DC-B61F-49E7-9BED-0746805FA110}" destId="{7B85CFD4-1EEF-4329-86EB-5F8CB6485AA3}" srcOrd="1" destOrd="4" presId="urn:microsoft.com/office/officeart/2005/8/layout/cycle4#1"/>
    <dgm:cxn modelId="{744EA74A-DC27-4840-9B7A-CAED608E54ED}" type="presOf" srcId="{8D3E1560-04FD-4E53-99D4-701DEE645464}" destId="{7B85CFD4-1EEF-4329-86EB-5F8CB6485AA3}" srcOrd="1" destOrd="2" presId="urn:microsoft.com/office/officeart/2005/8/layout/cycle4#1"/>
    <dgm:cxn modelId="{2C2445C9-A3DE-4C9E-B2A6-7EB8356C1FC3}" type="presOf" srcId="{23DE0FC9-7F1A-4E95-AC73-66E83A5E36B9}" destId="{7B85CFD4-1EEF-4329-86EB-5F8CB6485AA3}" srcOrd="1" destOrd="0" presId="urn:microsoft.com/office/officeart/2005/8/layout/cycle4#1"/>
    <dgm:cxn modelId="{6814DA95-8010-49AD-BBD5-A4312BBEC71D}" type="presOf" srcId="{05AF9B0E-7A56-46BD-A420-E0E6942B0ED7}" destId="{ACA7C5A6-75A1-4048-BF11-C37C66F6E243}" srcOrd="0" destOrd="1" presId="urn:microsoft.com/office/officeart/2005/8/layout/cycle4#1"/>
    <dgm:cxn modelId="{443B18A3-17E5-4D65-9FF4-866E53DE047D}" type="presOf" srcId="{3CC607C1-59E6-4DA2-9BF7-5B32A28A7195}" destId="{A950F354-DB3F-42E1-9AED-F0F0ED17E8CE}" srcOrd="0" destOrd="0" presId="urn:microsoft.com/office/officeart/2005/8/layout/cycle4#1"/>
    <dgm:cxn modelId="{B61D9EC9-FB62-463B-9240-07C9D2B43A59}" type="presOf" srcId="{5996626F-CC9D-4C41-A08C-2BE5E55B9E7F}" destId="{AD9F792E-0523-4FD2-9343-273940F24FF5}" srcOrd="0" destOrd="0" presId="urn:microsoft.com/office/officeart/2005/8/layout/cycle4#1"/>
    <dgm:cxn modelId="{E8004910-D9E4-45A1-99EB-E0E99F5EA5D7}" type="presOf" srcId="{2B3E49FA-C320-4516-8F66-E15B518516EA}" destId="{FD0FE1EB-D22C-4CDB-9E2B-A78A8A66B796}" srcOrd="1" destOrd="2" presId="urn:microsoft.com/office/officeart/2005/8/layout/cycle4#1"/>
    <dgm:cxn modelId="{C3D98072-54FD-426B-A1FC-BE68E4D31126}" type="presOf" srcId="{8D3E1560-04FD-4E53-99D4-701DEE645464}" destId="{5F49EB25-C720-4CD0-995E-1D5343BB6C98}" srcOrd="0" destOrd="2" presId="urn:microsoft.com/office/officeart/2005/8/layout/cycle4#1"/>
    <dgm:cxn modelId="{B6F7FF62-C6CA-41A3-8983-5E06A84AEFAF}" type="presOf" srcId="{23DE0FC9-7F1A-4E95-AC73-66E83A5E36B9}" destId="{5F49EB25-C720-4CD0-995E-1D5343BB6C98}" srcOrd="0" destOrd="0" presId="urn:microsoft.com/office/officeart/2005/8/layout/cycle4#1"/>
    <dgm:cxn modelId="{D0350F42-138C-4DB2-95C6-77E4114E5BE5}" srcId="{CE4E362C-8D67-4077-BBD1-6305FA375998}" destId="{8062B497-1339-4650-98D7-ABE891838BDF}" srcOrd="1" destOrd="0" parTransId="{D920C31C-136B-4235-A48E-96130C493BC4}" sibTransId="{0DCBCE35-E797-45EC-90E7-FC88F54B9DCD}"/>
    <dgm:cxn modelId="{D9FBA890-E016-4B31-81D1-6D54744841DC}" type="presOf" srcId="{5932D1DA-1FE8-4933-84A0-B1DABAC6AF47}" destId="{9729518D-E575-4A65-BA79-60B1C902E272}" srcOrd="0" destOrd="3" presId="urn:microsoft.com/office/officeart/2005/8/layout/cycle4#1"/>
    <dgm:cxn modelId="{5892EE8F-C243-45AC-A9CE-C02C68A6523C}" srcId="{DC803BA0-A7A3-4CAE-88C0-E64C44CEEC15}" destId="{0989139B-AA58-4171-8C8E-705D2437ED09}" srcOrd="0" destOrd="0" parTransId="{DF3971E6-54E7-4515-86E9-9026FD24BC35}" sibTransId="{7B2911FE-B51C-4A5D-BCB5-D1AB7CB0A68A}"/>
    <dgm:cxn modelId="{76D00301-0A4F-4171-A49C-5EE05DCC61B6}" type="presOf" srcId="{05AF9B0E-7A56-46BD-A420-E0E6942B0ED7}" destId="{FD0FE1EB-D22C-4CDB-9E2B-A78A8A66B796}" srcOrd="1" destOrd="1" presId="urn:microsoft.com/office/officeart/2005/8/layout/cycle4#1"/>
    <dgm:cxn modelId="{0D38AAB2-601C-42DE-BC26-0CA0919CB60D}" type="presOf" srcId="{F78487FD-52A7-48C0-99F5-B11B3002F6A1}" destId="{5F49EB25-C720-4CD0-995E-1D5343BB6C98}" srcOrd="0" destOrd="1" presId="urn:microsoft.com/office/officeart/2005/8/layout/cycle4#1"/>
    <dgm:cxn modelId="{3D40F2DE-4806-41E8-902E-B0EAF6505225}" type="presOf" srcId="{6771C010-DAE7-4F51-A93E-5EA5A0EE02AD}" destId="{9729518D-E575-4A65-BA79-60B1C902E272}" srcOrd="0" destOrd="0" presId="urn:microsoft.com/office/officeart/2005/8/layout/cycle4#1"/>
    <dgm:cxn modelId="{A599D67F-B6EF-46F0-97FD-432426FB0536}" type="presOf" srcId="{8062B497-1339-4650-98D7-ABE891838BDF}" destId="{20AF4767-3F1F-4FEA-82AD-AED91CC53287}" srcOrd="1" destOrd="1" presId="urn:microsoft.com/office/officeart/2005/8/layout/cycle4#1"/>
    <dgm:cxn modelId="{F2158312-FA6E-4F16-BD69-8743D5A3EF53}" type="presOf" srcId="{5B0CE007-F213-4335-A4F5-34B851120311}" destId="{DB8C65DB-9AB6-4FC1-8417-5AAD1C64A587}" srcOrd="1" destOrd="1" presId="urn:microsoft.com/office/officeart/2005/8/layout/cycle4#1"/>
    <dgm:cxn modelId="{E00442DB-F561-4C43-8581-554E4E5B6362}" type="presOf" srcId="{F7C55CBB-4E44-4EAE-B893-52DC1A1900DF}" destId="{9729518D-E575-4A65-BA79-60B1C902E272}" srcOrd="0" destOrd="2" presId="urn:microsoft.com/office/officeart/2005/8/layout/cycle4#1"/>
    <dgm:cxn modelId="{294B2A6A-A7A8-426E-8DF8-AD66534CCE54}" type="presOf" srcId="{DC803BA0-A7A3-4CAE-88C0-E64C44CEEC15}" destId="{A2EB222C-1EF3-41F8-A439-6D93771825E6}" srcOrd="0" destOrd="0" presId="urn:microsoft.com/office/officeart/2005/8/layout/cycle4#1"/>
    <dgm:cxn modelId="{43369B83-78A9-4AC8-BF3F-C3B0351A5033}" type="presOf" srcId="{49BA2E76-8387-4C08-85F6-FF7F0BD385A6}" destId="{DB8C65DB-9AB6-4FC1-8417-5AAD1C64A587}" srcOrd="1" destOrd="2" presId="urn:microsoft.com/office/officeart/2005/8/layout/cycle4#1"/>
    <dgm:cxn modelId="{9EC862BD-C774-4CC7-A0F8-2EF0CA067084}" type="presOf" srcId="{EF859EBF-A32C-4156-9100-E9688B7A23EF}" destId="{FD0FE1EB-D22C-4CDB-9E2B-A78A8A66B796}" srcOrd="1" destOrd="0" presId="urn:microsoft.com/office/officeart/2005/8/layout/cycle4#1"/>
    <dgm:cxn modelId="{BE415F0B-6974-4533-A1B7-04606A458D60}" type="presOf" srcId="{C48062DC-B61F-49E7-9BED-0746805FA110}" destId="{5F49EB25-C720-4CD0-995E-1D5343BB6C98}" srcOrd="0" destOrd="4" presId="urn:microsoft.com/office/officeart/2005/8/layout/cycle4#1"/>
    <dgm:cxn modelId="{DF87FD2B-B642-4ECD-B895-9C1349C569B7}" type="presOf" srcId="{EB6801F3-B4EC-449B-B78E-DA4EAF7B54EB}" destId="{AF732DAE-1D92-48B9-981C-44D8738369A0}" srcOrd="0" destOrd="0" presId="urn:microsoft.com/office/officeart/2005/8/layout/cycle4#1"/>
    <dgm:cxn modelId="{17C782AD-D6E6-46EA-9A8A-D6851ADF63D0}" srcId="{EB6801F3-B4EC-449B-B78E-DA4EAF7B54EB}" destId="{F78487FD-52A7-48C0-99F5-B11B3002F6A1}" srcOrd="1" destOrd="0" parTransId="{5AFDAFF3-5C23-429E-90D2-9DF832C039BC}" sibTransId="{95EA73CE-E496-47FC-9A8C-21998C2E1F9A}"/>
    <dgm:cxn modelId="{2F7C8B2D-BCAB-4F9A-B577-F6A5AB3DE450}" type="presOf" srcId="{F7C55CBB-4E44-4EAE-B893-52DC1A1900DF}" destId="{20AF4767-3F1F-4FEA-82AD-AED91CC53287}" srcOrd="1" destOrd="2" presId="urn:microsoft.com/office/officeart/2005/8/layout/cycle4#1"/>
    <dgm:cxn modelId="{B0B09424-C9A9-40E2-8C2B-FF6C2F28BB2C}" srcId="{CE4E362C-8D67-4077-BBD1-6305FA375998}" destId="{5932D1DA-1FE8-4933-84A0-B1DABAC6AF47}" srcOrd="3" destOrd="0" parTransId="{82838B0A-D9BA-4DDA-83C8-17B17DE27E4B}" sibTransId="{B7B26039-D0E0-4739-8488-36804D1808F8}"/>
    <dgm:cxn modelId="{2F512FE3-B463-4879-B164-89DFE91AFE00}" type="presOf" srcId="{5932D1DA-1FE8-4933-84A0-B1DABAC6AF47}" destId="{20AF4767-3F1F-4FEA-82AD-AED91CC53287}" srcOrd="1" destOrd="3" presId="urn:microsoft.com/office/officeart/2005/8/layout/cycle4#1"/>
    <dgm:cxn modelId="{32377DB6-A784-44E1-A8E9-AA52DDBE1138}" type="presOf" srcId="{8062B497-1339-4650-98D7-ABE891838BDF}" destId="{9729518D-E575-4A65-BA79-60B1C902E272}" srcOrd="0" destOrd="1" presId="urn:microsoft.com/office/officeart/2005/8/layout/cycle4#1"/>
    <dgm:cxn modelId="{AB9C9FB7-5A6B-49D3-BA93-BAF118F65CEE}" type="presOf" srcId="{CB25875D-850B-4B23-95C0-1EC83C1C1DA9}" destId="{FD0FE1EB-D22C-4CDB-9E2B-A78A8A66B796}" srcOrd="1" destOrd="3" presId="urn:microsoft.com/office/officeart/2005/8/layout/cycle4#1"/>
    <dgm:cxn modelId="{2782A506-129D-4FD3-9699-4DAF52D80369}" type="presOf" srcId="{F78487FD-52A7-48C0-99F5-B11B3002F6A1}" destId="{7B85CFD4-1EEF-4329-86EB-5F8CB6485AA3}" srcOrd="1" destOrd="1" presId="urn:microsoft.com/office/officeart/2005/8/layout/cycle4#1"/>
    <dgm:cxn modelId="{438CD15C-A26E-486D-8EAF-A25C554C7239}" type="presOf" srcId="{EF859EBF-A32C-4156-9100-E9688B7A23EF}" destId="{ACA7C5A6-75A1-4048-BF11-C37C66F6E243}" srcOrd="0" destOrd="0" presId="urn:microsoft.com/office/officeart/2005/8/layout/cycle4#1"/>
    <dgm:cxn modelId="{F1A0EF00-0351-4B16-A077-7827E4036072}" type="presOf" srcId="{12BC044E-3C51-4FDD-969C-39BFCCBAA439}" destId="{FD0FE1EB-D22C-4CDB-9E2B-A78A8A66B796}" srcOrd="1" destOrd="4" presId="urn:microsoft.com/office/officeart/2005/8/layout/cycle4#1"/>
    <dgm:cxn modelId="{2C4E64E8-EEFE-47FB-9B43-8179B6F53F82}" srcId="{3CC607C1-59E6-4DA2-9BF7-5B32A28A7195}" destId="{DC803BA0-A7A3-4CAE-88C0-E64C44CEEC15}" srcOrd="2" destOrd="0" parTransId="{CC66D948-80EC-404F-B358-5A4D5EBF01FC}" sibTransId="{885BCA74-185C-4D7C-85E8-BA7236EED35E}"/>
    <dgm:cxn modelId="{9F71A25D-623C-488F-9BEA-303ED2CF33DD}" type="presOf" srcId="{0989139B-AA58-4171-8C8E-705D2437ED09}" destId="{DB8C65DB-9AB6-4FC1-8417-5AAD1C64A587}" srcOrd="1" destOrd="0" presId="urn:microsoft.com/office/officeart/2005/8/layout/cycle4#1"/>
    <dgm:cxn modelId="{80EC9233-C345-4D8A-B4A3-231413727B3D}" type="presOf" srcId="{0B642A09-850B-44CE-8535-0C3FCEBBE704}" destId="{5F49EB25-C720-4CD0-995E-1D5343BB6C98}" srcOrd="0" destOrd="3" presId="urn:microsoft.com/office/officeart/2005/8/layout/cycle4#1"/>
    <dgm:cxn modelId="{BC307E73-4B47-44B5-976B-829F73DD0A59}" srcId="{DC803BA0-A7A3-4CAE-88C0-E64C44CEEC15}" destId="{5B0CE007-F213-4335-A4F5-34B851120311}" srcOrd="1" destOrd="0" parTransId="{0BF73E9F-4795-4058-B8D9-6B8274F54FD4}" sibTransId="{89131977-6ED5-493F-A0A3-2169C8B4EB05}"/>
    <dgm:cxn modelId="{6E24667C-EE8C-49F4-AD34-5E7B65539015}" type="presOf" srcId="{0989139B-AA58-4171-8C8E-705D2437ED09}" destId="{81E6CA01-64BA-42AB-88FF-27672800D991}" srcOrd="0" destOrd="0" presId="urn:microsoft.com/office/officeart/2005/8/layout/cycle4#1"/>
    <dgm:cxn modelId="{4264490B-C153-4945-BD88-EC9563574AF8}" srcId="{5996626F-CC9D-4C41-A08C-2BE5E55B9E7F}" destId="{CB25875D-850B-4B23-95C0-1EC83C1C1DA9}" srcOrd="3" destOrd="0" parTransId="{90002B7B-26B3-41E8-928B-B2D373E38BDE}" sibTransId="{B33E06CB-1FA0-408C-9DE1-971AFE1F325A}"/>
    <dgm:cxn modelId="{3C47BEB9-4498-4D8C-A4B5-EFB844CDA08A}" type="presParOf" srcId="{A950F354-DB3F-42E1-9AED-F0F0ED17E8CE}" destId="{345A8C2E-3F36-45AD-8071-00E01A10B086}" srcOrd="0" destOrd="0" presId="urn:microsoft.com/office/officeart/2005/8/layout/cycle4#1"/>
    <dgm:cxn modelId="{43FD897A-FDD0-4CD9-9385-30A3066AB84F}" type="presParOf" srcId="{345A8C2E-3F36-45AD-8071-00E01A10B086}" destId="{21826697-647E-4F8F-949F-C68D723C976D}" srcOrd="0" destOrd="0" presId="urn:microsoft.com/office/officeart/2005/8/layout/cycle4#1"/>
    <dgm:cxn modelId="{05965951-EA14-4778-B7D0-B3134F50ABD0}" type="presParOf" srcId="{21826697-647E-4F8F-949F-C68D723C976D}" destId="{5F49EB25-C720-4CD0-995E-1D5343BB6C98}" srcOrd="0" destOrd="0" presId="urn:microsoft.com/office/officeart/2005/8/layout/cycle4#1"/>
    <dgm:cxn modelId="{753E888E-168F-4B09-B835-E83E10D58A4F}" type="presParOf" srcId="{21826697-647E-4F8F-949F-C68D723C976D}" destId="{7B85CFD4-1EEF-4329-86EB-5F8CB6485AA3}" srcOrd="1" destOrd="0" presId="urn:microsoft.com/office/officeart/2005/8/layout/cycle4#1"/>
    <dgm:cxn modelId="{D846BF93-3DF6-4549-A91C-9954A753E7DA}" type="presParOf" srcId="{345A8C2E-3F36-45AD-8071-00E01A10B086}" destId="{6BF02F1E-FC1E-4294-AFB3-1B1C3BCB215D}" srcOrd="1" destOrd="0" presId="urn:microsoft.com/office/officeart/2005/8/layout/cycle4#1"/>
    <dgm:cxn modelId="{395A5BDA-B6F7-4C45-93E0-B398DE48A7C2}" type="presParOf" srcId="{6BF02F1E-FC1E-4294-AFB3-1B1C3BCB215D}" destId="{9729518D-E575-4A65-BA79-60B1C902E272}" srcOrd="0" destOrd="0" presId="urn:microsoft.com/office/officeart/2005/8/layout/cycle4#1"/>
    <dgm:cxn modelId="{935022FA-3FD7-45D0-AC2F-79EF2759F30C}" type="presParOf" srcId="{6BF02F1E-FC1E-4294-AFB3-1B1C3BCB215D}" destId="{20AF4767-3F1F-4FEA-82AD-AED91CC53287}" srcOrd="1" destOrd="0" presId="urn:microsoft.com/office/officeart/2005/8/layout/cycle4#1"/>
    <dgm:cxn modelId="{2FB2166B-2712-4C31-AB8E-6857A01F18BB}" type="presParOf" srcId="{345A8C2E-3F36-45AD-8071-00E01A10B086}" destId="{6D637951-2437-408C-9620-003F5DF1E3E3}" srcOrd="2" destOrd="0" presId="urn:microsoft.com/office/officeart/2005/8/layout/cycle4#1"/>
    <dgm:cxn modelId="{34EBD614-01B2-4AFC-BBC9-9EB56E677FC5}" type="presParOf" srcId="{6D637951-2437-408C-9620-003F5DF1E3E3}" destId="{81E6CA01-64BA-42AB-88FF-27672800D991}" srcOrd="0" destOrd="0" presId="urn:microsoft.com/office/officeart/2005/8/layout/cycle4#1"/>
    <dgm:cxn modelId="{221C27DD-5ECB-4F11-9D41-C5551A691957}" type="presParOf" srcId="{6D637951-2437-408C-9620-003F5DF1E3E3}" destId="{DB8C65DB-9AB6-4FC1-8417-5AAD1C64A587}" srcOrd="1" destOrd="0" presId="urn:microsoft.com/office/officeart/2005/8/layout/cycle4#1"/>
    <dgm:cxn modelId="{39807559-D2B9-4984-9F4E-34DAB07A6B54}" type="presParOf" srcId="{345A8C2E-3F36-45AD-8071-00E01A10B086}" destId="{1E7E640E-F315-4695-AEF8-748420D807F6}" srcOrd="3" destOrd="0" presId="urn:microsoft.com/office/officeart/2005/8/layout/cycle4#1"/>
    <dgm:cxn modelId="{E5ACE04A-26F9-4D2A-809A-F0E01467E4C0}" type="presParOf" srcId="{1E7E640E-F315-4695-AEF8-748420D807F6}" destId="{ACA7C5A6-75A1-4048-BF11-C37C66F6E243}" srcOrd="0" destOrd="0" presId="urn:microsoft.com/office/officeart/2005/8/layout/cycle4#1"/>
    <dgm:cxn modelId="{6C1D5A8A-544E-4B32-8996-964927D032E0}" type="presParOf" srcId="{1E7E640E-F315-4695-AEF8-748420D807F6}" destId="{FD0FE1EB-D22C-4CDB-9E2B-A78A8A66B796}" srcOrd="1" destOrd="0" presId="urn:microsoft.com/office/officeart/2005/8/layout/cycle4#1"/>
    <dgm:cxn modelId="{2E407E60-0A07-43B8-94CF-770624E65EE4}" type="presParOf" srcId="{345A8C2E-3F36-45AD-8071-00E01A10B086}" destId="{9AD1E684-C0FA-4F34-8AAA-1C61602E13E1}" srcOrd="4" destOrd="0" presId="urn:microsoft.com/office/officeart/2005/8/layout/cycle4#1"/>
    <dgm:cxn modelId="{3C7B7081-7E7D-433A-87F8-309B9DFE8E2F}" type="presParOf" srcId="{A950F354-DB3F-42E1-9AED-F0F0ED17E8CE}" destId="{8E203C8C-0CDA-4A27-B300-8FB2B0969340}" srcOrd="1" destOrd="0" presId="urn:microsoft.com/office/officeart/2005/8/layout/cycle4#1"/>
    <dgm:cxn modelId="{ADF5E392-04A6-4A98-9A29-CF3FB2E5EBAB}" type="presParOf" srcId="{8E203C8C-0CDA-4A27-B300-8FB2B0969340}" destId="{AF732DAE-1D92-48B9-981C-44D8738369A0}" srcOrd="0" destOrd="0" presId="urn:microsoft.com/office/officeart/2005/8/layout/cycle4#1"/>
    <dgm:cxn modelId="{FDBC945B-133F-431E-B8D1-562AD12045FB}" type="presParOf" srcId="{8E203C8C-0CDA-4A27-B300-8FB2B0969340}" destId="{523948A7-2B21-46B4-A884-DA79BC1FFCA5}" srcOrd="1" destOrd="0" presId="urn:microsoft.com/office/officeart/2005/8/layout/cycle4#1"/>
    <dgm:cxn modelId="{D89FDBDE-BB35-4124-8610-BDBA730436AB}" type="presParOf" srcId="{8E203C8C-0CDA-4A27-B300-8FB2B0969340}" destId="{A2EB222C-1EF3-41F8-A439-6D93771825E6}" srcOrd="2" destOrd="0" presId="urn:microsoft.com/office/officeart/2005/8/layout/cycle4#1"/>
    <dgm:cxn modelId="{15C1E6CE-9E91-4DF3-942A-1809D1D60E98}" type="presParOf" srcId="{8E203C8C-0CDA-4A27-B300-8FB2B0969340}" destId="{AD9F792E-0523-4FD2-9343-273940F24FF5}" srcOrd="3" destOrd="0" presId="urn:microsoft.com/office/officeart/2005/8/layout/cycle4#1"/>
    <dgm:cxn modelId="{4A54E629-16C4-4BA0-8BC1-732E0C8B1FF3}" type="presParOf" srcId="{8E203C8C-0CDA-4A27-B300-8FB2B0969340}" destId="{3D559CED-B1F9-4240-956E-46FAFC10F503}" srcOrd="4" destOrd="0" presId="urn:microsoft.com/office/officeart/2005/8/layout/cycle4#1"/>
    <dgm:cxn modelId="{A2DC3047-8A57-498C-A629-532FCAB5672E}" type="presParOf" srcId="{A950F354-DB3F-42E1-9AED-F0F0ED17E8CE}" destId="{C5ED6868-B72A-424E-B26F-D611C2553F01}" srcOrd="2" destOrd="0" presId="urn:microsoft.com/office/officeart/2005/8/layout/cycle4#1"/>
    <dgm:cxn modelId="{9268880D-E7BE-4C33-A923-31040D689321}" type="presParOf" srcId="{A950F354-DB3F-42E1-9AED-F0F0ED17E8CE}" destId="{04F69C47-F2D2-4ABC-8161-A14AFA6271F3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E6CA01-64BA-42AB-88FF-27672800D991}">
      <dsp:nvSpPr>
        <dsp:cNvPr id="0" name=""/>
        <dsp:cNvSpPr/>
      </dsp:nvSpPr>
      <dsp:spPr>
        <a:xfrm>
          <a:off x="5310456" y="3119282"/>
          <a:ext cx="3476097" cy="295451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88000" tIns="36000" rIns="0" bIns="36000" numCol="1" spcCol="1270" anchor="t" anchorCtr="1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Договорные отношения с школами и техникумами (колледжами)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Совещание руководителей (апрель 2022)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Договорные отношения с вузами (сетевое взаимодействие)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Договорные отношения с муниципальными образованиями и региональными министерствами</a:t>
          </a:r>
        </a:p>
      </dsp:txBody>
      <dsp:txXfrm>
        <a:off x="6353286" y="3857911"/>
        <a:ext cx="2433268" cy="2215885"/>
      </dsp:txXfrm>
    </dsp:sp>
    <dsp:sp modelId="{ACA7C5A6-75A1-4048-BF11-C37C66F6E243}">
      <dsp:nvSpPr>
        <dsp:cNvPr id="0" name=""/>
        <dsp:cNvSpPr/>
      </dsp:nvSpPr>
      <dsp:spPr>
        <a:xfrm>
          <a:off x="7421" y="2427593"/>
          <a:ext cx="4204336" cy="445578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400" kern="1200" dirty="0" err="1" smtClean="0"/>
            <a:t>Агроклассы</a:t>
          </a:r>
          <a:r>
            <a:rPr lang="ru-RU" sz="1400" kern="1200" dirty="0" smtClean="0"/>
            <a:t> </a:t>
          </a:r>
          <a:r>
            <a:rPr lang="ru-RU" sz="1400" b="1" kern="1200" dirty="0" smtClean="0"/>
            <a:t>(организация  деятельности – февраль, м</a:t>
          </a:r>
          <a:r>
            <a:rPr lang="ru-RU" sz="1400" kern="1200" dirty="0" smtClean="0"/>
            <a:t>арт))</a:t>
          </a:r>
          <a:endParaRPr lang="ru-RU" sz="14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400" kern="1200" dirty="0" smtClean="0"/>
            <a:t>Молодежная </a:t>
          </a:r>
          <a:r>
            <a:rPr lang="ru-RU" sz="1400" kern="1200" dirty="0"/>
            <a:t>академия современного </a:t>
          </a:r>
          <a:r>
            <a:rPr lang="ru-RU" sz="1400" kern="1200" dirty="0" err="1" smtClean="0"/>
            <a:t>агробизнеса</a:t>
          </a:r>
          <a:r>
            <a:rPr lang="ru-RU" sz="1400" kern="1200" dirty="0" smtClean="0"/>
            <a:t>(постоянно)</a:t>
          </a:r>
          <a:endParaRPr lang="ru-RU" sz="14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400" kern="1200" dirty="0"/>
            <a:t>Предметные олимпиады для </a:t>
          </a:r>
          <a:r>
            <a:rPr lang="ru-RU" sz="1400" kern="1200" dirty="0" smtClean="0"/>
            <a:t>школьников</a:t>
          </a:r>
          <a:r>
            <a:rPr lang="ru-RU" sz="1400" b="1" kern="1200" dirty="0" smtClean="0"/>
            <a:t> </a:t>
          </a:r>
          <a:r>
            <a:rPr lang="ru-RU" sz="1400" b="1" kern="1200" dirty="0" smtClean="0"/>
            <a:t>(</a:t>
          </a:r>
          <a:r>
            <a:rPr lang="ru-RU" sz="1400" b="1" kern="1200" smtClean="0"/>
            <a:t>25-26 марта, )</a:t>
          </a:r>
          <a:endParaRPr lang="ru-RU" sz="1400" b="1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400" kern="1200" dirty="0"/>
            <a:t>Конкурс научных работ «Старт в науку</a:t>
          </a:r>
          <a:r>
            <a:rPr lang="ru-RU" sz="1400" b="1" kern="1200" dirty="0" smtClean="0"/>
            <a:t>»(26 марта)</a:t>
          </a:r>
          <a:endParaRPr lang="ru-RU" sz="1400" b="1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400" kern="1200" dirty="0" smtClean="0"/>
            <a:t>Молодежные </a:t>
          </a:r>
          <a:r>
            <a:rPr lang="ru-RU" sz="1400" kern="1200" dirty="0" smtClean="0"/>
            <a:t>конференции «  </a:t>
          </a:r>
          <a:r>
            <a:rPr lang="ru-RU" sz="1400" b="1" kern="1200" dirty="0" smtClean="0"/>
            <a:t>май</a:t>
          </a:r>
          <a:endParaRPr lang="ru-RU" sz="1400" b="1" kern="1200" dirty="0"/>
        </a:p>
      </dsp:txBody>
      <dsp:txXfrm>
        <a:off x="7421" y="3541539"/>
        <a:ext cx="2943035" cy="3341835"/>
      </dsp:txXfrm>
    </dsp:sp>
    <dsp:sp modelId="{9729518D-E575-4A65-BA79-60B1C902E272}">
      <dsp:nvSpPr>
        <dsp:cNvPr id="0" name=""/>
        <dsp:cNvSpPr/>
      </dsp:nvSpPr>
      <dsp:spPr>
        <a:xfrm>
          <a:off x="5310456" y="-258311"/>
          <a:ext cx="3480001" cy="293487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80000" tIns="53340" rIns="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Выезды кураторов в образовательные организации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Районные родительские </a:t>
          </a:r>
          <a:r>
            <a:rPr lang="ru-RU" sz="1400" kern="1200" dirty="0" smtClean="0"/>
            <a:t>собрания</a:t>
          </a:r>
          <a:r>
            <a:rPr lang="ru-RU" sz="1400" b="1" kern="1200" dirty="0" smtClean="0"/>
            <a:t>( по графику)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Работа по формированию целевого приема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Формирование контингента иностранных </a:t>
          </a:r>
          <a:r>
            <a:rPr lang="ru-RU" sz="1400" b="0" kern="1200" dirty="0" err="1" smtClean="0"/>
            <a:t>студентов</a:t>
          </a:r>
          <a:r>
            <a:rPr lang="ru-RU" sz="1400" b="1" kern="1200" dirty="0" err="1" smtClean="0"/>
            <a:t>-в</a:t>
          </a:r>
          <a:r>
            <a:rPr lang="ru-RU" sz="1400" b="1" kern="1200" dirty="0" smtClean="0"/>
            <a:t> течение года</a:t>
          </a:r>
          <a:endParaRPr lang="ru-RU" sz="1400" b="1" kern="1200" dirty="0"/>
        </a:p>
      </dsp:txBody>
      <dsp:txXfrm>
        <a:off x="6354457" y="-258311"/>
        <a:ext cx="2436000" cy="2201159"/>
      </dsp:txXfrm>
    </dsp:sp>
    <dsp:sp modelId="{5F49EB25-C720-4CD0-995E-1D5343BB6C98}">
      <dsp:nvSpPr>
        <dsp:cNvPr id="0" name=""/>
        <dsp:cNvSpPr/>
      </dsp:nvSpPr>
      <dsp:spPr>
        <a:xfrm>
          <a:off x="203562" y="-281314"/>
          <a:ext cx="3620672" cy="287263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Дни открытых </a:t>
          </a:r>
          <a:r>
            <a:rPr lang="ru-RU" sz="1400" kern="1200" dirty="0" smtClean="0"/>
            <a:t>дверей(дистанционно проведены во всех районах + </a:t>
          </a:r>
          <a:r>
            <a:rPr lang="ru-RU" sz="1400" kern="1200" dirty="0" err="1" smtClean="0"/>
            <a:t>очно</a:t>
          </a:r>
          <a:r>
            <a:rPr lang="ru-RU" sz="1400" kern="1200" dirty="0" smtClean="0"/>
            <a:t> Б.Нагаткино. </a:t>
          </a:r>
          <a:r>
            <a:rPr lang="ru-RU" sz="1400" b="1" kern="1200" dirty="0" smtClean="0"/>
            <a:t>Николаевский, Ст.Майна. – март</a:t>
          </a:r>
          <a:r>
            <a:rPr lang="ru-RU" sz="1400" kern="1200" dirty="0" smtClean="0"/>
            <a:t>)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 </a:t>
          </a:r>
          <a:r>
            <a:rPr lang="ru-RU" sz="1400" kern="1200" dirty="0" err="1"/>
            <a:t>Профориентационные</a:t>
          </a:r>
          <a:r>
            <a:rPr lang="ru-RU" sz="1400" kern="1200" dirty="0"/>
            <a:t> </a:t>
          </a:r>
          <a:r>
            <a:rPr lang="ru-RU" sz="1400" kern="1200" dirty="0" smtClean="0"/>
            <a:t>смены (октябрь 2022)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Мастер-классы для студентов техникумов (колледжей) и школьников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/>
            <a:t>Родительские </a:t>
          </a:r>
          <a:r>
            <a:rPr lang="ru-RU" sz="1400" b="1" kern="1200" dirty="0" smtClean="0"/>
            <a:t>собрания ( по графику и по приглашению</a:t>
          </a:r>
          <a:r>
            <a:rPr lang="ru-RU" sz="1400" kern="1200" dirty="0" smtClean="0"/>
            <a:t>)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</dsp:txBody>
      <dsp:txXfrm>
        <a:off x="203562" y="-281314"/>
        <a:ext cx="2534470" cy="2154476"/>
      </dsp:txXfrm>
    </dsp:sp>
    <dsp:sp modelId="{AF732DAE-1D92-48B9-981C-44D8738369A0}">
      <dsp:nvSpPr>
        <dsp:cNvPr id="0" name=""/>
        <dsp:cNvSpPr/>
      </dsp:nvSpPr>
      <dsp:spPr>
        <a:xfrm>
          <a:off x="2027958" y="957420"/>
          <a:ext cx="2371715" cy="2371715"/>
        </a:xfrm>
        <a:prstGeom prst="pieWedg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Мероприятия на базе университета</a:t>
          </a:r>
        </a:p>
      </dsp:txBody>
      <dsp:txXfrm>
        <a:off x="2027958" y="957420"/>
        <a:ext cx="2371715" cy="2371715"/>
      </dsp:txXfrm>
    </dsp:sp>
    <dsp:sp modelId="{523948A7-2B21-46B4-A884-DA79BC1FFCA5}">
      <dsp:nvSpPr>
        <dsp:cNvPr id="0" name=""/>
        <dsp:cNvSpPr/>
      </dsp:nvSpPr>
      <dsp:spPr>
        <a:xfrm rot="5400000">
          <a:off x="4492074" y="957420"/>
          <a:ext cx="2371715" cy="2371715"/>
        </a:xfrm>
        <a:prstGeom prst="pieWedge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Выездные мероприятия</a:t>
          </a:r>
        </a:p>
      </dsp:txBody>
      <dsp:txXfrm rot="5400000">
        <a:off x="4492074" y="957420"/>
        <a:ext cx="2371715" cy="2371715"/>
      </dsp:txXfrm>
    </dsp:sp>
    <dsp:sp modelId="{A2EB222C-1EF3-41F8-A439-6D93771825E6}">
      <dsp:nvSpPr>
        <dsp:cNvPr id="0" name=""/>
        <dsp:cNvSpPr/>
      </dsp:nvSpPr>
      <dsp:spPr>
        <a:xfrm rot="10800000">
          <a:off x="4492074" y="3421537"/>
          <a:ext cx="2371715" cy="2371715"/>
        </a:xfrm>
        <a:prstGeom prst="pieWedge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8000" tIns="120904" rIns="36000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Сотрудничество</a:t>
          </a:r>
        </a:p>
      </dsp:txBody>
      <dsp:txXfrm rot="10800000">
        <a:off x="4492074" y="3421537"/>
        <a:ext cx="2371715" cy="2371715"/>
      </dsp:txXfrm>
    </dsp:sp>
    <dsp:sp modelId="{AD9F792E-0523-4FD2-9343-273940F24FF5}">
      <dsp:nvSpPr>
        <dsp:cNvPr id="0" name=""/>
        <dsp:cNvSpPr/>
      </dsp:nvSpPr>
      <dsp:spPr>
        <a:xfrm rot="16200000">
          <a:off x="2027958" y="3421537"/>
          <a:ext cx="2371715" cy="2371715"/>
        </a:xfrm>
        <a:prstGeom prst="pieWedge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Работа с одаренными детьми</a:t>
          </a:r>
        </a:p>
      </dsp:txBody>
      <dsp:txXfrm rot="16200000">
        <a:off x="2027958" y="3421537"/>
        <a:ext cx="2371715" cy="2371715"/>
      </dsp:txXfrm>
    </dsp:sp>
    <dsp:sp modelId="{C5ED6868-B72A-424E-B26F-D611C2553F01}">
      <dsp:nvSpPr>
        <dsp:cNvPr id="0" name=""/>
        <dsp:cNvSpPr/>
      </dsp:nvSpPr>
      <dsp:spPr>
        <a:xfrm>
          <a:off x="3729683" y="3181808"/>
          <a:ext cx="1452461" cy="203727"/>
        </a:xfrm>
        <a:prstGeom prst="rect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4F69C47-F2D2-4ABC-8161-A14AFA6271F3}">
      <dsp:nvSpPr>
        <dsp:cNvPr id="0" name=""/>
        <dsp:cNvSpPr/>
      </dsp:nvSpPr>
      <dsp:spPr>
        <a:xfrm rot="10800000" flipV="1">
          <a:off x="2903618" y="2987843"/>
          <a:ext cx="3160554" cy="751296"/>
        </a:xfrm>
        <a:prstGeom prst="roundRect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61482" cy="498951"/>
          </a:xfrm>
          <a:prstGeom prst="rect">
            <a:avLst/>
          </a:prstGeom>
        </p:spPr>
        <p:txBody>
          <a:bodyPr vert="horz" lIns="96065" tIns="48033" rIns="96065" bIns="48033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71125" y="1"/>
            <a:ext cx="2961482" cy="498951"/>
          </a:xfrm>
          <a:prstGeom prst="rect">
            <a:avLst/>
          </a:prstGeom>
        </p:spPr>
        <p:txBody>
          <a:bodyPr vert="horz" lIns="96065" tIns="48033" rIns="96065" bIns="48033" rtlCol="0"/>
          <a:lstStyle>
            <a:lvl1pPr algn="r">
              <a:defRPr sz="1300"/>
            </a:lvl1pPr>
          </a:lstStyle>
          <a:p>
            <a:fld id="{67A82BF1-5875-456B-AFB2-BE000EBC2FD1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47713"/>
            <a:ext cx="4986338" cy="3741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65" tIns="48033" rIns="96065" bIns="4803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3419" y="4740038"/>
            <a:ext cx="5467350" cy="4490561"/>
          </a:xfrm>
          <a:prstGeom prst="rect">
            <a:avLst/>
          </a:prstGeom>
        </p:spPr>
        <p:txBody>
          <a:bodyPr vert="horz" lIns="96065" tIns="48033" rIns="96065" bIns="4803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78343"/>
            <a:ext cx="2961482" cy="498951"/>
          </a:xfrm>
          <a:prstGeom prst="rect">
            <a:avLst/>
          </a:prstGeom>
        </p:spPr>
        <p:txBody>
          <a:bodyPr vert="horz" lIns="96065" tIns="48033" rIns="96065" bIns="48033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71125" y="9478343"/>
            <a:ext cx="2961482" cy="498951"/>
          </a:xfrm>
          <a:prstGeom prst="rect">
            <a:avLst/>
          </a:prstGeom>
        </p:spPr>
        <p:txBody>
          <a:bodyPr vert="horz" lIns="96065" tIns="48033" rIns="96065" bIns="48033" rtlCol="0" anchor="b"/>
          <a:lstStyle>
            <a:lvl1pPr algn="r">
              <a:defRPr sz="1300"/>
            </a:lvl1pPr>
          </a:lstStyle>
          <a:p>
            <a:fld id="{815E1707-6258-4E42-B42A-D4410C4490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E1707-6258-4E42-B42A-D4410C4490D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6454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339752" y="846003"/>
            <a:ext cx="648072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/>
            <a:r>
              <a:rPr lang="ru-RU" sz="3200" dirty="0" smtClean="0">
                <a:solidFill>
                  <a:srgbClr val="B8080C"/>
                </a:solidFill>
                <a:latin typeface="Franklin Gothic Demi Cond" pitchFamily="34" charset="0"/>
                <a:ea typeface="Times New Roman" pitchFamily="18" charset="0"/>
                <a:cs typeface="Arial" charset="0"/>
              </a:rPr>
              <a:t>Профориентационная деятельность ФГБОУ ВО Ульяновский ГАУ</a:t>
            </a:r>
          </a:p>
          <a:p>
            <a:pPr algn="r"/>
            <a:r>
              <a:rPr lang="ru-RU" sz="3200" dirty="0" smtClean="0">
                <a:solidFill>
                  <a:srgbClr val="B8080C"/>
                </a:solidFill>
                <a:latin typeface="Franklin Gothic Demi Cond" pitchFamily="34" charset="0"/>
                <a:ea typeface="Times New Roman" pitchFamily="18" charset="0"/>
                <a:cs typeface="Arial" charset="0"/>
              </a:rPr>
              <a:t>в 2021-2022 учебном году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499992" y="2636912"/>
            <a:ext cx="43204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0000"/>
                </a:solidFill>
                <a:latin typeface="Franklin Gothic Demi Cond" pitchFamily="34" charset="0"/>
                <a:ea typeface="Times New Roman" pitchFamily="18" charset="0"/>
                <a:cs typeface="Arial" pitchFamily="34" charset="0"/>
              </a:rPr>
              <a:t>Проректор по дополнительному образованию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0000"/>
                </a:solidFill>
                <a:latin typeface="Franklin Gothic Demi Cond" pitchFamily="34" charset="0"/>
                <a:ea typeface="Times New Roman" pitchFamily="18" charset="0"/>
                <a:cs typeface="Arial" pitchFamily="34" charset="0"/>
              </a:rPr>
              <a:t>и международной деятельности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Franklin Gothic Demi Cond" pitchFamily="34" charset="0"/>
                <a:ea typeface="Times New Roman" pitchFamily="18" charset="0"/>
                <a:cs typeface="Times New Roman" pitchFamily="18" charset="0"/>
              </a:rPr>
              <a:t>А.Р. </a:t>
            </a:r>
            <a:r>
              <a:rPr lang="ru-RU" dirty="0" err="1" smtClean="0">
                <a:solidFill>
                  <a:srgbClr val="FF0000"/>
                </a:solidFill>
                <a:latin typeface="Franklin Gothic Demi Cond" pitchFamily="34" charset="0"/>
                <a:ea typeface="Times New Roman" pitchFamily="18" charset="0"/>
              </a:rPr>
              <a:t>Корнилин</a:t>
            </a:r>
            <a:endParaRPr lang="ru-RU" dirty="0" smtClean="0">
              <a:solidFill>
                <a:srgbClr val="FF0000"/>
              </a:solidFill>
              <a:latin typeface="Franklin Gothic Demi Cond" pitchFamily="34" charset="0"/>
              <a:ea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0000"/>
                </a:solidFill>
                <a:latin typeface="Franklin Gothic Demi Cond" pitchFamily="34" charset="0"/>
                <a:ea typeface="Times New Roman" pitchFamily="18" charset="0"/>
              </a:rPr>
              <a:t>14 февраля 2022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/>
          </p:cNvPr>
          <p:cNvGraphicFramePr/>
          <p:nvPr>
            <p:extLst>
              <p:ext uri="{D42A27DB-BD31-4B8C-83A1-F6EECF244321}">
                <p14:modId xmlns:p14="http://schemas.microsoft.com/office/powerpoint/2010/main" xmlns="" val="3251728132"/>
              </p:ext>
            </p:extLst>
          </p:nvPr>
        </p:nvGraphicFramePr>
        <p:xfrm>
          <a:off x="152400" y="152400"/>
          <a:ext cx="88392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2971800" y="3200400"/>
            <a:ext cx="3276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dirty="0"/>
              <a:t>ПРОФОРИЕНТАЦИОННАЯ ДЕЯТЕЛЬНОСТЬ УлГАУ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48501</TotalTime>
  <Words>175</Words>
  <Application>Microsoft Office PowerPoint</Application>
  <PresentationFormat>Экран (4:3)</PresentationFormat>
  <Paragraphs>29</Paragraphs>
  <Slides>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 Корнилин</dc:creator>
  <cp:lastModifiedBy>Андрей Корнилин</cp:lastModifiedBy>
  <cp:revision>3531</cp:revision>
  <dcterms:modified xsi:type="dcterms:W3CDTF">2022-02-14T04:31:40Z</dcterms:modified>
</cp:coreProperties>
</file>