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7" r:id="rId2"/>
  </p:sldMasterIdLst>
  <p:notesMasterIdLst>
    <p:notesMasterId r:id="rId17"/>
  </p:notesMasterIdLst>
  <p:handoutMasterIdLst>
    <p:handoutMasterId r:id="rId18"/>
  </p:handoutMasterIdLst>
  <p:sldIdLst>
    <p:sldId id="328" r:id="rId3"/>
    <p:sldId id="349" r:id="rId4"/>
    <p:sldId id="351" r:id="rId5"/>
    <p:sldId id="358" r:id="rId6"/>
    <p:sldId id="352" r:id="rId7"/>
    <p:sldId id="354" r:id="rId8"/>
    <p:sldId id="363" r:id="rId9"/>
    <p:sldId id="355" r:id="rId10"/>
    <p:sldId id="356" r:id="rId11"/>
    <p:sldId id="359" r:id="rId12"/>
    <p:sldId id="360" r:id="rId13"/>
    <p:sldId id="361" r:id="rId14"/>
    <p:sldId id="364" r:id="rId15"/>
    <p:sldId id="362" r:id="rId16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4531C-7A99-4895-82B2-9AC6E6F7F9DC}">
          <p14:sldIdLst>
            <p14:sldId id="328"/>
            <p14:sldId id="349"/>
            <p14:sldId id="351"/>
            <p14:sldId id="358"/>
            <p14:sldId id="352"/>
            <p14:sldId id="354"/>
            <p14:sldId id="363"/>
            <p14:sldId id="355"/>
            <p14:sldId id="356"/>
            <p14:sldId id="359"/>
            <p14:sldId id="360"/>
            <p14:sldId id="361"/>
            <p14:sldId id="364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99"/>
    <a:srgbClr val="3333FF"/>
    <a:srgbClr val="1B328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классификация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6E-AA41-BC9B-67BFE61946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6E-AA41-BC9B-67BFE61946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E-AA41-BC9B-67BFE6194621}"/>
              </c:ext>
            </c:extLst>
          </c:dPt>
          <c:dLbls>
            <c:dLbl>
              <c:idx val="0"/>
              <c:layout>
                <c:manualLayout>
                  <c:x val="3.9590042334288915E-2"/>
                  <c:y val="3.655417763883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6E-AA41-BC9B-67BFE6194621}"/>
                </c:ext>
              </c:extLst>
            </c:dLbl>
            <c:dLbl>
              <c:idx val="1"/>
              <c:layout>
                <c:manualLayout>
                  <c:x val="8.5949477820980846E-3"/>
                  <c:y val="2.706936138748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6E-AA41-BC9B-67BFE6194621}"/>
                </c:ext>
              </c:extLst>
            </c:dLbl>
            <c:dLbl>
              <c:idx val="2"/>
              <c:layout>
                <c:manualLayout>
                  <c:x val="-1.7052951752380044E-2"/>
                  <c:y val="-0.14603283218098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6E-AA41-BC9B-67BFE6194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Организация рабочих процессов</c:v>
                </c:pt>
                <c:pt idx="1">
                  <c:v>Создание условий для достижения результата</c:v>
                </c:pt>
                <c:pt idx="2">
                  <c:v>Достижение учебно-воспитательных результатов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6E-AA41-BC9B-67BFE6194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68712331407332"/>
          <c:y val="0.21408602657795042"/>
          <c:w val="0.41608178375969196"/>
          <c:h val="0.52179789845902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421C6-123D-4D43-87E1-3387A71BFF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6D987F4-6D4B-4AB0-93F7-275D22FA7E23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1B3281"/>
              </a:solidFill>
            </a:rPr>
            <a:t>Качество образования</a:t>
          </a:r>
          <a:endParaRPr lang="ru-RU" sz="3200" b="1" i="1" dirty="0">
            <a:solidFill>
              <a:srgbClr val="1B3281"/>
            </a:solidFill>
          </a:endParaRPr>
        </a:p>
      </dgm:t>
    </dgm:pt>
    <dgm:pt modelId="{39E96621-81C0-4A1A-9F90-23E4268E4C2E}" type="parTrans" cxnId="{5FAD28D3-040A-4398-A5E7-D1E42A37EFF8}">
      <dgm:prSet/>
      <dgm:spPr/>
      <dgm:t>
        <a:bodyPr/>
        <a:lstStyle/>
        <a:p>
          <a:endParaRPr lang="ru-RU"/>
        </a:p>
      </dgm:t>
    </dgm:pt>
    <dgm:pt modelId="{601FCFA6-B2B2-4086-B0A0-E274DCF8F8ED}" type="sibTrans" cxnId="{5FAD28D3-040A-4398-A5E7-D1E42A37EFF8}">
      <dgm:prSet/>
      <dgm:spPr/>
      <dgm:t>
        <a:bodyPr/>
        <a:lstStyle/>
        <a:p>
          <a:endParaRPr lang="ru-RU"/>
        </a:p>
      </dgm:t>
    </dgm:pt>
    <dgm:pt modelId="{D59E627A-7219-4505-87E5-1A536770FE4C}">
      <dgm:prSet phldrT="[Текст]"/>
      <dgm:spPr/>
      <dgm:t>
        <a:bodyPr/>
        <a:lstStyle/>
        <a:p>
          <a:r>
            <a:rPr lang="ru-RU" dirty="0" smtClean="0"/>
            <a:t>Успеваемость школьников</a:t>
          </a:r>
        </a:p>
        <a:p>
          <a:r>
            <a:rPr lang="ru-RU" dirty="0" smtClean="0"/>
            <a:t>Результаты ГИА</a:t>
          </a:r>
        </a:p>
        <a:p>
          <a:r>
            <a:rPr lang="ru-RU" dirty="0" smtClean="0"/>
            <a:t>Результаты участия в </a:t>
          </a:r>
          <a:r>
            <a:rPr lang="ru-RU" dirty="0" err="1" smtClean="0"/>
            <a:t>ВсОШ</a:t>
          </a:r>
          <a:endParaRPr lang="ru-RU" dirty="0"/>
        </a:p>
      </dgm:t>
    </dgm:pt>
    <dgm:pt modelId="{2B75534F-747A-4FDB-A77F-81E485495EFB}" type="parTrans" cxnId="{C661E11D-2318-4985-8AE3-12154A34107A}">
      <dgm:prSet/>
      <dgm:spPr/>
      <dgm:t>
        <a:bodyPr/>
        <a:lstStyle/>
        <a:p>
          <a:endParaRPr lang="ru-RU"/>
        </a:p>
      </dgm:t>
    </dgm:pt>
    <dgm:pt modelId="{9CB6FC31-64D7-4DCE-BE5C-823C15413F71}" type="sibTrans" cxnId="{C661E11D-2318-4985-8AE3-12154A34107A}">
      <dgm:prSet/>
      <dgm:spPr/>
      <dgm:t>
        <a:bodyPr/>
        <a:lstStyle/>
        <a:p>
          <a:endParaRPr lang="ru-RU"/>
        </a:p>
      </dgm:t>
    </dgm:pt>
    <dgm:pt modelId="{EB7C3B65-07C6-4477-B315-ABE635F86C86}">
      <dgm:prSet phldrT="[Текст]"/>
      <dgm:spPr/>
      <dgm:t>
        <a:bodyPr/>
        <a:lstStyle/>
        <a:p>
          <a:r>
            <a:rPr lang="ru-RU" dirty="0" smtClean="0"/>
            <a:t>Качество образования</a:t>
          </a:r>
          <a:endParaRPr lang="ru-RU" dirty="0"/>
        </a:p>
      </dgm:t>
    </dgm:pt>
    <dgm:pt modelId="{760CBA07-BF49-4955-AE8A-4E349F2FBCA9}" type="parTrans" cxnId="{96E3C23C-306A-4058-B48F-E0CA1821EFF5}">
      <dgm:prSet/>
      <dgm:spPr/>
      <dgm:t>
        <a:bodyPr/>
        <a:lstStyle/>
        <a:p>
          <a:endParaRPr lang="ru-RU"/>
        </a:p>
      </dgm:t>
    </dgm:pt>
    <dgm:pt modelId="{62B971C2-C6E2-43FA-9672-5FDDE966C02D}" type="sibTrans" cxnId="{96E3C23C-306A-4058-B48F-E0CA1821EFF5}">
      <dgm:prSet/>
      <dgm:spPr/>
      <dgm:t>
        <a:bodyPr/>
        <a:lstStyle/>
        <a:p>
          <a:endParaRPr lang="ru-RU"/>
        </a:p>
      </dgm:t>
    </dgm:pt>
    <dgm:pt modelId="{9D12804B-37AD-4F15-8EB1-3D2FAAA003DD}">
      <dgm:prSet phldrT="[Текст]"/>
      <dgm:spPr/>
      <dgm:t>
        <a:bodyPr/>
        <a:lstStyle/>
        <a:p>
          <a:r>
            <a:rPr lang="ru-RU" dirty="0" smtClean="0"/>
            <a:t>Современные условия в школе для реализации ФГОС</a:t>
          </a:r>
          <a:endParaRPr lang="ru-RU" dirty="0"/>
        </a:p>
      </dgm:t>
    </dgm:pt>
    <dgm:pt modelId="{43BF0916-31E2-4DF3-B0CD-A0907691609E}" type="parTrans" cxnId="{6E8BB00B-7D64-4E81-908C-0AEB8ACA0FB5}">
      <dgm:prSet/>
      <dgm:spPr/>
      <dgm:t>
        <a:bodyPr/>
        <a:lstStyle/>
        <a:p>
          <a:endParaRPr lang="ru-RU"/>
        </a:p>
      </dgm:t>
    </dgm:pt>
    <dgm:pt modelId="{C997CAA7-DECD-4851-AFBC-1E159EC8555D}" type="sibTrans" cxnId="{6E8BB00B-7D64-4E81-908C-0AEB8ACA0FB5}">
      <dgm:prSet/>
      <dgm:spPr/>
      <dgm:t>
        <a:bodyPr/>
        <a:lstStyle/>
        <a:p>
          <a:endParaRPr lang="ru-RU"/>
        </a:p>
      </dgm:t>
    </dgm:pt>
    <dgm:pt modelId="{FD68C4B5-14A4-4CA3-BEA2-DCE754CE7305}">
      <dgm:prSet phldrT="[Текст]"/>
      <dgm:spPr/>
      <dgm:t>
        <a:bodyPr/>
        <a:lstStyle/>
        <a:p>
          <a:r>
            <a:rPr lang="ru-RU" dirty="0" smtClean="0"/>
            <a:t>Качество образования</a:t>
          </a:r>
          <a:endParaRPr lang="ru-RU" dirty="0"/>
        </a:p>
      </dgm:t>
    </dgm:pt>
    <dgm:pt modelId="{F0C7A091-DB6E-4476-95FF-30E4E724B5D1}" type="parTrans" cxnId="{712B8956-F8FC-4874-8951-9B00A4ED22BC}">
      <dgm:prSet/>
      <dgm:spPr/>
      <dgm:t>
        <a:bodyPr/>
        <a:lstStyle/>
        <a:p>
          <a:endParaRPr lang="ru-RU"/>
        </a:p>
      </dgm:t>
    </dgm:pt>
    <dgm:pt modelId="{4191B731-5E8B-456C-B9BC-2D1C95821870}" type="sibTrans" cxnId="{712B8956-F8FC-4874-8951-9B00A4ED22BC}">
      <dgm:prSet/>
      <dgm:spPr/>
      <dgm:t>
        <a:bodyPr/>
        <a:lstStyle/>
        <a:p>
          <a:endParaRPr lang="ru-RU"/>
        </a:p>
      </dgm:t>
    </dgm:pt>
    <dgm:pt modelId="{0FC28194-09AE-4C0E-89F1-7D7CA1B234D7}">
      <dgm:prSet phldrT="[Текст]"/>
      <dgm:spPr/>
      <dgm:t>
        <a:bodyPr/>
        <a:lstStyle/>
        <a:p>
          <a:r>
            <a:rPr lang="ru-RU" dirty="0" smtClean="0"/>
            <a:t>Модернизация инфраструктуры</a:t>
          </a:r>
          <a:endParaRPr lang="ru-RU" dirty="0"/>
        </a:p>
      </dgm:t>
    </dgm:pt>
    <dgm:pt modelId="{88B0A3AB-937C-4EA1-B039-3B5241F07F6E}" type="parTrans" cxnId="{454AD2A4-D74B-4607-9D0A-7E4BBA0681C5}">
      <dgm:prSet/>
      <dgm:spPr/>
      <dgm:t>
        <a:bodyPr/>
        <a:lstStyle/>
        <a:p>
          <a:endParaRPr lang="ru-RU"/>
        </a:p>
      </dgm:t>
    </dgm:pt>
    <dgm:pt modelId="{4DFADA7E-AA85-40F4-A921-AA30AE663BC2}" type="sibTrans" cxnId="{454AD2A4-D74B-4607-9D0A-7E4BBA0681C5}">
      <dgm:prSet/>
      <dgm:spPr/>
      <dgm:t>
        <a:bodyPr/>
        <a:lstStyle/>
        <a:p>
          <a:endParaRPr lang="ru-RU"/>
        </a:p>
      </dgm:t>
    </dgm:pt>
    <dgm:pt modelId="{E60684BD-FEF1-433F-BB48-1BF9699F88CA}" type="pres">
      <dgm:prSet presAssocID="{0FE421C6-123D-4D43-87E1-3387A71BFF5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041A53-5A02-4200-B855-4DA91B19F2B7}" type="pres">
      <dgm:prSet presAssocID="{C6D987F4-6D4B-4AB0-93F7-275D22FA7E23}" presName="parentText1" presStyleLbl="node1" presStyleIdx="0" presStyleCnt="3" custLinFactNeighborX="-695" custLinFactNeighborY="75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1B8B2-D28F-417B-B873-5D014D8EF3B5}" type="pres">
      <dgm:prSet presAssocID="{C6D987F4-6D4B-4AB0-93F7-275D22FA7E2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2911D-39B2-4A0B-AA8C-4AE1BF379B63}" type="pres">
      <dgm:prSet presAssocID="{EB7C3B65-07C6-4477-B315-ABE635F86C86}" presName="parentText2" presStyleLbl="node1" presStyleIdx="1" presStyleCnt="3" custLinFactNeighborX="-861" custLinFactNeighborY="129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91E62-82BF-4CB1-833D-EA25B0847DC8}" type="pres">
      <dgm:prSet presAssocID="{EB7C3B65-07C6-4477-B315-ABE635F86C86}" presName="childText2" presStyleLbl="solidAlignAcc1" presStyleIdx="1" presStyleCnt="3" custLinFactNeighborX="-645" custLinFactNeighborY="3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398CE-8598-4F7C-8C5A-0EC24848B808}" type="pres">
      <dgm:prSet presAssocID="{FD68C4B5-14A4-4CA3-BEA2-DCE754CE7305}" presName="parentText3" presStyleLbl="node1" presStyleIdx="2" presStyleCnt="3" custLinFactNeighborY="613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3E5D2-24AA-43B0-9E05-B0383292FCC1}" type="pres">
      <dgm:prSet presAssocID="{FD68C4B5-14A4-4CA3-BEA2-DCE754CE730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D28D3-040A-4398-A5E7-D1E42A37EFF8}" srcId="{0FE421C6-123D-4D43-87E1-3387A71BFF51}" destId="{C6D987F4-6D4B-4AB0-93F7-275D22FA7E23}" srcOrd="0" destOrd="0" parTransId="{39E96621-81C0-4A1A-9F90-23E4268E4C2E}" sibTransId="{601FCFA6-B2B2-4086-B0A0-E274DCF8F8ED}"/>
    <dgm:cxn modelId="{7861E3E8-31DB-454A-917A-96D80C5E8C76}" type="presOf" srcId="{0FC28194-09AE-4C0E-89F1-7D7CA1B234D7}" destId="{1363E5D2-24AA-43B0-9E05-B0383292FCC1}" srcOrd="0" destOrd="0" presId="urn:microsoft.com/office/officeart/2009/3/layout/IncreasingArrowsProcess"/>
    <dgm:cxn modelId="{712B8956-F8FC-4874-8951-9B00A4ED22BC}" srcId="{0FE421C6-123D-4D43-87E1-3387A71BFF51}" destId="{FD68C4B5-14A4-4CA3-BEA2-DCE754CE7305}" srcOrd="2" destOrd="0" parTransId="{F0C7A091-DB6E-4476-95FF-30E4E724B5D1}" sibTransId="{4191B731-5E8B-456C-B9BC-2D1C95821870}"/>
    <dgm:cxn modelId="{4292A6F9-7BA9-44C5-B214-50A34EC9432E}" type="presOf" srcId="{D59E627A-7219-4505-87E5-1A536770FE4C}" destId="{C241B8B2-D28F-417B-B873-5D014D8EF3B5}" srcOrd="0" destOrd="0" presId="urn:microsoft.com/office/officeart/2009/3/layout/IncreasingArrowsProcess"/>
    <dgm:cxn modelId="{5FCF907B-223F-4392-AED3-CF0F1A7CE21A}" type="presOf" srcId="{9D12804B-37AD-4F15-8EB1-3D2FAAA003DD}" destId="{7C191E62-82BF-4CB1-833D-EA25B0847DC8}" srcOrd="0" destOrd="0" presId="urn:microsoft.com/office/officeart/2009/3/layout/IncreasingArrowsProcess"/>
    <dgm:cxn modelId="{C661E11D-2318-4985-8AE3-12154A34107A}" srcId="{C6D987F4-6D4B-4AB0-93F7-275D22FA7E23}" destId="{D59E627A-7219-4505-87E5-1A536770FE4C}" srcOrd="0" destOrd="0" parTransId="{2B75534F-747A-4FDB-A77F-81E485495EFB}" sibTransId="{9CB6FC31-64D7-4DCE-BE5C-823C15413F71}"/>
    <dgm:cxn modelId="{D7C0734B-F195-43D2-B307-EFAE7FE2CB8D}" type="presOf" srcId="{EB7C3B65-07C6-4477-B315-ABE635F86C86}" destId="{CB72911D-39B2-4A0B-AA8C-4AE1BF379B63}" srcOrd="0" destOrd="0" presId="urn:microsoft.com/office/officeart/2009/3/layout/IncreasingArrowsProcess"/>
    <dgm:cxn modelId="{30A535B8-02CD-4C40-BDEB-EBCC8B48E7E9}" type="presOf" srcId="{0FE421C6-123D-4D43-87E1-3387A71BFF51}" destId="{E60684BD-FEF1-433F-BB48-1BF9699F88CA}" srcOrd="0" destOrd="0" presId="urn:microsoft.com/office/officeart/2009/3/layout/IncreasingArrowsProcess"/>
    <dgm:cxn modelId="{6E8BB00B-7D64-4E81-908C-0AEB8ACA0FB5}" srcId="{EB7C3B65-07C6-4477-B315-ABE635F86C86}" destId="{9D12804B-37AD-4F15-8EB1-3D2FAAA003DD}" srcOrd="0" destOrd="0" parTransId="{43BF0916-31E2-4DF3-B0CD-A0907691609E}" sibTransId="{C997CAA7-DECD-4851-AFBC-1E159EC8555D}"/>
    <dgm:cxn modelId="{1BEC6C43-571A-49F0-92C4-E4CEA4DBB3CB}" type="presOf" srcId="{C6D987F4-6D4B-4AB0-93F7-275D22FA7E23}" destId="{78041A53-5A02-4200-B855-4DA91B19F2B7}" srcOrd="0" destOrd="0" presId="urn:microsoft.com/office/officeart/2009/3/layout/IncreasingArrowsProcess"/>
    <dgm:cxn modelId="{96E3C23C-306A-4058-B48F-E0CA1821EFF5}" srcId="{0FE421C6-123D-4D43-87E1-3387A71BFF51}" destId="{EB7C3B65-07C6-4477-B315-ABE635F86C86}" srcOrd="1" destOrd="0" parTransId="{760CBA07-BF49-4955-AE8A-4E349F2FBCA9}" sibTransId="{62B971C2-C6E2-43FA-9672-5FDDE966C02D}"/>
    <dgm:cxn modelId="{454AD2A4-D74B-4607-9D0A-7E4BBA0681C5}" srcId="{FD68C4B5-14A4-4CA3-BEA2-DCE754CE7305}" destId="{0FC28194-09AE-4C0E-89F1-7D7CA1B234D7}" srcOrd="0" destOrd="0" parTransId="{88B0A3AB-937C-4EA1-B039-3B5241F07F6E}" sibTransId="{4DFADA7E-AA85-40F4-A921-AA30AE663BC2}"/>
    <dgm:cxn modelId="{C00E3820-9B1E-4D6A-9433-7B8F8DCF74EF}" type="presOf" srcId="{FD68C4B5-14A4-4CA3-BEA2-DCE754CE7305}" destId="{4D8398CE-8598-4F7C-8C5A-0EC24848B808}" srcOrd="0" destOrd="0" presId="urn:microsoft.com/office/officeart/2009/3/layout/IncreasingArrowsProcess"/>
    <dgm:cxn modelId="{42BF13D7-C5A8-4EED-B92C-BD998D3088F5}" type="presParOf" srcId="{E60684BD-FEF1-433F-BB48-1BF9699F88CA}" destId="{78041A53-5A02-4200-B855-4DA91B19F2B7}" srcOrd="0" destOrd="0" presId="urn:microsoft.com/office/officeart/2009/3/layout/IncreasingArrowsProcess"/>
    <dgm:cxn modelId="{3B1DD529-23EE-433E-A971-DFF2FE7AC485}" type="presParOf" srcId="{E60684BD-FEF1-433F-BB48-1BF9699F88CA}" destId="{C241B8B2-D28F-417B-B873-5D014D8EF3B5}" srcOrd="1" destOrd="0" presId="urn:microsoft.com/office/officeart/2009/3/layout/IncreasingArrowsProcess"/>
    <dgm:cxn modelId="{E0324C14-A973-4C74-92AF-17B2333BD725}" type="presParOf" srcId="{E60684BD-FEF1-433F-BB48-1BF9699F88CA}" destId="{CB72911D-39B2-4A0B-AA8C-4AE1BF379B63}" srcOrd="2" destOrd="0" presId="urn:microsoft.com/office/officeart/2009/3/layout/IncreasingArrowsProcess"/>
    <dgm:cxn modelId="{B5DAC6EE-0DBA-4090-B9FE-E5C49954DFB2}" type="presParOf" srcId="{E60684BD-FEF1-433F-BB48-1BF9699F88CA}" destId="{7C191E62-82BF-4CB1-833D-EA25B0847DC8}" srcOrd="3" destOrd="0" presId="urn:microsoft.com/office/officeart/2009/3/layout/IncreasingArrowsProcess"/>
    <dgm:cxn modelId="{8B2461CF-D9C7-4300-B589-445D1AC6127D}" type="presParOf" srcId="{E60684BD-FEF1-433F-BB48-1BF9699F88CA}" destId="{4D8398CE-8598-4F7C-8C5A-0EC24848B808}" srcOrd="4" destOrd="0" presId="urn:microsoft.com/office/officeart/2009/3/layout/IncreasingArrowsProcess"/>
    <dgm:cxn modelId="{BF50EB37-4103-4149-BDA8-06621F9CD37E}" type="presParOf" srcId="{E60684BD-FEF1-433F-BB48-1BF9699F88CA}" destId="{1363E5D2-24AA-43B0-9E05-B0383292FCC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49E5F-BC29-45F1-9F8B-B3D6EFD2C5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A74489-98EF-442D-9C8B-FDDCF401827B}">
      <dgm:prSet phldrT="[Текст]"/>
      <dgm:spPr/>
      <dgm:t>
        <a:bodyPr/>
        <a:lstStyle/>
        <a:p>
          <a:r>
            <a:rPr lang="ru-RU" dirty="0" smtClean="0"/>
            <a:t>Условия безопасности в школе</a:t>
          </a:r>
          <a:endParaRPr lang="ru-RU" dirty="0"/>
        </a:p>
      </dgm:t>
    </dgm:pt>
    <dgm:pt modelId="{A1A21D72-C6E7-4E1D-A756-D4AA964FA058}" type="parTrans" cxnId="{DD746F5A-75EA-47F3-834B-1EA97E93488F}">
      <dgm:prSet/>
      <dgm:spPr/>
      <dgm:t>
        <a:bodyPr/>
        <a:lstStyle/>
        <a:p>
          <a:endParaRPr lang="ru-RU"/>
        </a:p>
      </dgm:t>
    </dgm:pt>
    <dgm:pt modelId="{108D6BBC-FAE6-43AA-B352-3A4D3ABC4D71}" type="sibTrans" cxnId="{DD746F5A-75EA-47F3-834B-1EA97E93488F}">
      <dgm:prSet/>
      <dgm:spPr/>
      <dgm:t>
        <a:bodyPr/>
        <a:lstStyle/>
        <a:p>
          <a:endParaRPr lang="ru-RU"/>
        </a:p>
      </dgm:t>
    </dgm:pt>
    <dgm:pt modelId="{A12E48C0-207A-4ED0-919A-0357DE8BCEE2}">
      <dgm:prSet phldrT="[Текст]"/>
      <dgm:spPr/>
      <dgm:t>
        <a:bodyPr/>
        <a:lstStyle/>
        <a:p>
          <a:r>
            <a:rPr lang="ru-RU" dirty="0" smtClean="0"/>
            <a:t>Повышение квалификации педагогов</a:t>
          </a:r>
          <a:endParaRPr lang="ru-RU" dirty="0"/>
        </a:p>
      </dgm:t>
    </dgm:pt>
    <dgm:pt modelId="{E57A7BE9-7B3C-4CA7-959E-049A7D0016F6}" type="parTrans" cxnId="{C8801E3A-98C8-4CAF-A06E-F580E3BF8C13}">
      <dgm:prSet/>
      <dgm:spPr/>
      <dgm:t>
        <a:bodyPr/>
        <a:lstStyle/>
        <a:p>
          <a:endParaRPr lang="ru-RU"/>
        </a:p>
      </dgm:t>
    </dgm:pt>
    <dgm:pt modelId="{7F642BC5-1F65-41DE-8788-566FCA673C47}" type="sibTrans" cxnId="{C8801E3A-98C8-4CAF-A06E-F580E3BF8C13}">
      <dgm:prSet/>
      <dgm:spPr/>
      <dgm:t>
        <a:bodyPr/>
        <a:lstStyle/>
        <a:p>
          <a:endParaRPr lang="ru-RU"/>
        </a:p>
      </dgm:t>
    </dgm:pt>
    <dgm:pt modelId="{7EB8E524-C6C7-4431-8619-C88EAEA82899}">
      <dgm:prSet phldrT="[Текст]"/>
      <dgm:spPr/>
      <dgm:t>
        <a:bodyPr/>
        <a:lstStyle/>
        <a:p>
          <a:r>
            <a:rPr lang="ru-RU" dirty="0" smtClean="0"/>
            <a:t>Обновление учебников</a:t>
          </a:r>
          <a:endParaRPr lang="ru-RU" dirty="0"/>
        </a:p>
      </dgm:t>
    </dgm:pt>
    <dgm:pt modelId="{A82F24EC-0D72-4229-8D4E-DA0B6B727164}" type="parTrans" cxnId="{8FC0CFAE-DD9D-4375-ADFD-F302E582EA79}">
      <dgm:prSet/>
      <dgm:spPr/>
      <dgm:t>
        <a:bodyPr/>
        <a:lstStyle/>
        <a:p>
          <a:endParaRPr lang="ru-RU"/>
        </a:p>
      </dgm:t>
    </dgm:pt>
    <dgm:pt modelId="{381BCEC1-CC7A-459E-8583-86AE570A624C}" type="sibTrans" cxnId="{8FC0CFAE-DD9D-4375-ADFD-F302E582EA79}">
      <dgm:prSet/>
      <dgm:spPr/>
      <dgm:t>
        <a:bodyPr/>
        <a:lstStyle/>
        <a:p>
          <a:endParaRPr lang="ru-RU"/>
        </a:p>
      </dgm:t>
    </dgm:pt>
    <dgm:pt modelId="{B5BFA285-887F-47AF-96DA-1375C178C089}">
      <dgm:prSet phldrT="[Текст]"/>
      <dgm:spPr/>
      <dgm:t>
        <a:bodyPr/>
        <a:lstStyle/>
        <a:p>
          <a:r>
            <a:rPr lang="ru-RU" dirty="0" smtClean="0"/>
            <a:t>Общественный контроль</a:t>
          </a:r>
          <a:endParaRPr lang="ru-RU" dirty="0"/>
        </a:p>
      </dgm:t>
    </dgm:pt>
    <dgm:pt modelId="{6D81DA5C-2279-4E57-9238-C4C6DDC44C3F}" type="parTrans" cxnId="{FA7A4CCE-EB3D-47FE-A54C-235043DE4854}">
      <dgm:prSet/>
      <dgm:spPr/>
      <dgm:t>
        <a:bodyPr/>
        <a:lstStyle/>
        <a:p>
          <a:endParaRPr lang="ru-RU"/>
        </a:p>
      </dgm:t>
    </dgm:pt>
    <dgm:pt modelId="{6918DB57-FF19-43E2-AFC8-0670911B00B2}" type="sibTrans" cxnId="{FA7A4CCE-EB3D-47FE-A54C-235043DE4854}">
      <dgm:prSet/>
      <dgm:spPr/>
      <dgm:t>
        <a:bodyPr/>
        <a:lstStyle/>
        <a:p>
          <a:endParaRPr lang="ru-RU"/>
        </a:p>
      </dgm:t>
    </dgm:pt>
    <dgm:pt modelId="{88ABA760-2C50-4328-A922-5D595845BD7E}">
      <dgm:prSet phldrT="[Текст]"/>
      <dgm:spPr/>
      <dgm:t>
        <a:bodyPr/>
        <a:lstStyle/>
        <a:p>
          <a:r>
            <a:rPr lang="ru-RU" dirty="0" smtClean="0"/>
            <a:t>Положительные отзывы в СМИ</a:t>
          </a:r>
          <a:endParaRPr lang="ru-RU" dirty="0"/>
        </a:p>
      </dgm:t>
    </dgm:pt>
    <dgm:pt modelId="{8D50B977-79F5-418C-AD63-981CF078BACD}" type="parTrans" cxnId="{9A3B6667-EF27-4986-B4D3-880BB75F5D3A}">
      <dgm:prSet/>
      <dgm:spPr/>
      <dgm:t>
        <a:bodyPr/>
        <a:lstStyle/>
        <a:p>
          <a:endParaRPr lang="ru-RU"/>
        </a:p>
      </dgm:t>
    </dgm:pt>
    <dgm:pt modelId="{AD909C49-7DF3-40A2-91A9-045AEA5EE1F4}" type="sibTrans" cxnId="{9A3B6667-EF27-4986-B4D3-880BB75F5D3A}">
      <dgm:prSet/>
      <dgm:spPr/>
      <dgm:t>
        <a:bodyPr/>
        <a:lstStyle/>
        <a:p>
          <a:endParaRPr lang="ru-RU"/>
        </a:p>
      </dgm:t>
    </dgm:pt>
    <dgm:pt modelId="{4FEA61E6-153D-4B98-9AB3-AAE9D12CDAB2}" type="pres">
      <dgm:prSet presAssocID="{CC949E5F-BC29-45F1-9F8B-B3D6EFD2C5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96D6E2-0EEB-4B77-A4EE-C2FC14EB6B9A}" type="pres">
      <dgm:prSet presAssocID="{CC949E5F-BC29-45F1-9F8B-B3D6EFD2C591}" presName="Name1" presStyleCnt="0"/>
      <dgm:spPr/>
    </dgm:pt>
    <dgm:pt modelId="{D3C2EBB0-02A1-43E2-B598-91CDDB2FAB05}" type="pres">
      <dgm:prSet presAssocID="{CC949E5F-BC29-45F1-9F8B-B3D6EFD2C591}" presName="cycle" presStyleCnt="0"/>
      <dgm:spPr/>
    </dgm:pt>
    <dgm:pt modelId="{9D818D3A-821C-47E5-8D74-2472B906C5FE}" type="pres">
      <dgm:prSet presAssocID="{CC949E5F-BC29-45F1-9F8B-B3D6EFD2C591}" presName="srcNode" presStyleLbl="node1" presStyleIdx="0" presStyleCnt="5"/>
      <dgm:spPr/>
    </dgm:pt>
    <dgm:pt modelId="{A758D3AB-7C82-44F9-84FD-ED9FB3FFFC87}" type="pres">
      <dgm:prSet presAssocID="{CC949E5F-BC29-45F1-9F8B-B3D6EFD2C591}" presName="conn" presStyleLbl="parChTrans1D2" presStyleIdx="0" presStyleCnt="1"/>
      <dgm:spPr/>
      <dgm:t>
        <a:bodyPr/>
        <a:lstStyle/>
        <a:p>
          <a:endParaRPr lang="ru-RU"/>
        </a:p>
      </dgm:t>
    </dgm:pt>
    <dgm:pt modelId="{EDF4BE8B-8204-4D43-B263-97F210E5BA91}" type="pres">
      <dgm:prSet presAssocID="{CC949E5F-BC29-45F1-9F8B-B3D6EFD2C591}" presName="extraNode" presStyleLbl="node1" presStyleIdx="0" presStyleCnt="5"/>
      <dgm:spPr/>
    </dgm:pt>
    <dgm:pt modelId="{24033AB2-34C3-434F-A26D-41A20B39B347}" type="pres">
      <dgm:prSet presAssocID="{CC949E5F-BC29-45F1-9F8B-B3D6EFD2C591}" presName="dstNode" presStyleLbl="node1" presStyleIdx="0" presStyleCnt="5"/>
      <dgm:spPr/>
    </dgm:pt>
    <dgm:pt modelId="{73BEB86E-8BD1-4E30-BA5E-8CCE98B859A5}" type="pres">
      <dgm:prSet presAssocID="{A3A74489-98EF-442D-9C8B-FDDCF40182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4982B-BCAA-4C6F-8A32-507DA878821D}" type="pres">
      <dgm:prSet presAssocID="{A3A74489-98EF-442D-9C8B-FDDCF401827B}" presName="accent_1" presStyleCnt="0"/>
      <dgm:spPr/>
    </dgm:pt>
    <dgm:pt modelId="{BF99E13D-86C1-4BE9-B197-AB95EA1AE934}" type="pres">
      <dgm:prSet presAssocID="{A3A74489-98EF-442D-9C8B-FDDCF401827B}" presName="accentRepeatNode" presStyleLbl="solidFgAcc1" presStyleIdx="0" presStyleCnt="5"/>
      <dgm:spPr/>
    </dgm:pt>
    <dgm:pt modelId="{320D626D-D18C-41C2-BEE0-BCBFEE0A8628}" type="pres">
      <dgm:prSet presAssocID="{A12E48C0-207A-4ED0-919A-0357DE8BCEE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A0D1C-1178-45D9-9B23-AED65E53A7E9}" type="pres">
      <dgm:prSet presAssocID="{A12E48C0-207A-4ED0-919A-0357DE8BCEE2}" presName="accent_2" presStyleCnt="0"/>
      <dgm:spPr/>
    </dgm:pt>
    <dgm:pt modelId="{509D5B99-778F-4CDA-8B2D-A99E6087A22F}" type="pres">
      <dgm:prSet presAssocID="{A12E48C0-207A-4ED0-919A-0357DE8BCEE2}" presName="accentRepeatNode" presStyleLbl="solidFgAcc1" presStyleIdx="1" presStyleCnt="5"/>
      <dgm:spPr/>
    </dgm:pt>
    <dgm:pt modelId="{48E8237C-17F6-43C6-B832-A77B9617ED1D}" type="pres">
      <dgm:prSet presAssocID="{7EB8E524-C6C7-4431-8619-C88EAEA828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CB2C8-5425-48EA-9260-EF2E6825E29C}" type="pres">
      <dgm:prSet presAssocID="{7EB8E524-C6C7-4431-8619-C88EAEA82899}" presName="accent_3" presStyleCnt="0"/>
      <dgm:spPr/>
    </dgm:pt>
    <dgm:pt modelId="{7721A5DD-16E0-491D-A152-A94294F97BCA}" type="pres">
      <dgm:prSet presAssocID="{7EB8E524-C6C7-4431-8619-C88EAEA82899}" presName="accentRepeatNode" presStyleLbl="solidFgAcc1" presStyleIdx="2" presStyleCnt="5"/>
      <dgm:spPr/>
    </dgm:pt>
    <dgm:pt modelId="{69AA4613-B99F-46B5-A5B0-ABE83714CBF7}" type="pres">
      <dgm:prSet presAssocID="{B5BFA285-887F-47AF-96DA-1375C178C08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BA45-43BE-45E3-9239-D4C95C00429D}" type="pres">
      <dgm:prSet presAssocID="{B5BFA285-887F-47AF-96DA-1375C178C089}" presName="accent_4" presStyleCnt="0"/>
      <dgm:spPr/>
    </dgm:pt>
    <dgm:pt modelId="{A8A82181-FA5F-46CA-A0B3-46F9DFAE3098}" type="pres">
      <dgm:prSet presAssocID="{B5BFA285-887F-47AF-96DA-1375C178C089}" presName="accentRepeatNode" presStyleLbl="solidFgAcc1" presStyleIdx="3" presStyleCnt="5"/>
      <dgm:spPr/>
    </dgm:pt>
    <dgm:pt modelId="{3A9D6DA2-06F2-482E-B658-6DE5E81EDBE6}" type="pres">
      <dgm:prSet presAssocID="{88ABA760-2C50-4328-A922-5D595845BD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84A08-6887-4B09-9AED-01B07C2CD4D0}" type="pres">
      <dgm:prSet presAssocID="{88ABA760-2C50-4328-A922-5D595845BD7E}" presName="accent_5" presStyleCnt="0"/>
      <dgm:spPr/>
    </dgm:pt>
    <dgm:pt modelId="{7C547056-8AB9-451E-A02A-6CAFB1B3D280}" type="pres">
      <dgm:prSet presAssocID="{88ABA760-2C50-4328-A922-5D595845BD7E}" presName="accentRepeatNode" presStyleLbl="solidFgAcc1" presStyleIdx="4" presStyleCnt="5"/>
      <dgm:spPr/>
    </dgm:pt>
  </dgm:ptLst>
  <dgm:cxnLst>
    <dgm:cxn modelId="{FA7A4CCE-EB3D-47FE-A54C-235043DE4854}" srcId="{CC949E5F-BC29-45F1-9F8B-B3D6EFD2C591}" destId="{B5BFA285-887F-47AF-96DA-1375C178C089}" srcOrd="3" destOrd="0" parTransId="{6D81DA5C-2279-4E57-9238-C4C6DDC44C3F}" sibTransId="{6918DB57-FF19-43E2-AFC8-0670911B00B2}"/>
    <dgm:cxn modelId="{0E060F53-DF71-4156-8EF7-953762A07D4A}" type="presOf" srcId="{A12E48C0-207A-4ED0-919A-0357DE8BCEE2}" destId="{320D626D-D18C-41C2-BEE0-BCBFEE0A8628}" srcOrd="0" destOrd="0" presId="urn:microsoft.com/office/officeart/2008/layout/VerticalCurvedList"/>
    <dgm:cxn modelId="{4340924B-B5BB-4457-9419-392D72621894}" type="presOf" srcId="{108D6BBC-FAE6-43AA-B352-3A4D3ABC4D71}" destId="{A758D3AB-7C82-44F9-84FD-ED9FB3FFFC87}" srcOrd="0" destOrd="0" presId="urn:microsoft.com/office/officeart/2008/layout/VerticalCurvedList"/>
    <dgm:cxn modelId="{9A3B6667-EF27-4986-B4D3-880BB75F5D3A}" srcId="{CC949E5F-BC29-45F1-9F8B-B3D6EFD2C591}" destId="{88ABA760-2C50-4328-A922-5D595845BD7E}" srcOrd="4" destOrd="0" parTransId="{8D50B977-79F5-418C-AD63-981CF078BACD}" sibTransId="{AD909C49-7DF3-40A2-91A9-045AEA5EE1F4}"/>
    <dgm:cxn modelId="{DD746F5A-75EA-47F3-834B-1EA97E93488F}" srcId="{CC949E5F-BC29-45F1-9F8B-B3D6EFD2C591}" destId="{A3A74489-98EF-442D-9C8B-FDDCF401827B}" srcOrd="0" destOrd="0" parTransId="{A1A21D72-C6E7-4E1D-A756-D4AA964FA058}" sibTransId="{108D6BBC-FAE6-43AA-B352-3A4D3ABC4D71}"/>
    <dgm:cxn modelId="{C8801E3A-98C8-4CAF-A06E-F580E3BF8C13}" srcId="{CC949E5F-BC29-45F1-9F8B-B3D6EFD2C591}" destId="{A12E48C0-207A-4ED0-919A-0357DE8BCEE2}" srcOrd="1" destOrd="0" parTransId="{E57A7BE9-7B3C-4CA7-959E-049A7D0016F6}" sibTransId="{7F642BC5-1F65-41DE-8788-566FCA673C47}"/>
    <dgm:cxn modelId="{9D6373D7-CF1B-4A07-B350-8ABD6D923386}" type="presOf" srcId="{A3A74489-98EF-442D-9C8B-FDDCF401827B}" destId="{73BEB86E-8BD1-4E30-BA5E-8CCE98B859A5}" srcOrd="0" destOrd="0" presId="urn:microsoft.com/office/officeart/2008/layout/VerticalCurvedList"/>
    <dgm:cxn modelId="{8FC0CFAE-DD9D-4375-ADFD-F302E582EA79}" srcId="{CC949E5F-BC29-45F1-9F8B-B3D6EFD2C591}" destId="{7EB8E524-C6C7-4431-8619-C88EAEA82899}" srcOrd="2" destOrd="0" parTransId="{A82F24EC-0D72-4229-8D4E-DA0B6B727164}" sibTransId="{381BCEC1-CC7A-459E-8583-86AE570A624C}"/>
    <dgm:cxn modelId="{27E3CD3C-90B7-4971-B2F1-DFD1417FB9AD}" type="presOf" srcId="{88ABA760-2C50-4328-A922-5D595845BD7E}" destId="{3A9D6DA2-06F2-482E-B658-6DE5E81EDBE6}" srcOrd="0" destOrd="0" presId="urn:microsoft.com/office/officeart/2008/layout/VerticalCurvedList"/>
    <dgm:cxn modelId="{C9D6196A-853B-4327-8801-41C596EE71FE}" type="presOf" srcId="{CC949E5F-BC29-45F1-9F8B-B3D6EFD2C591}" destId="{4FEA61E6-153D-4B98-9AB3-AAE9D12CDAB2}" srcOrd="0" destOrd="0" presId="urn:microsoft.com/office/officeart/2008/layout/VerticalCurvedList"/>
    <dgm:cxn modelId="{22094E54-52F3-4E61-8064-F9300ADA5F4A}" type="presOf" srcId="{7EB8E524-C6C7-4431-8619-C88EAEA82899}" destId="{48E8237C-17F6-43C6-B832-A77B9617ED1D}" srcOrd="0" destOrd="0" presId="urn:microsoft.com/office/officeart/2008/layout/VerticalCurvedList"/>
    <dgm:cxn modelId="{D248B87A-9F3E-47AE-A17E-A2B8C2E53F23}" type="presOf" srcId="{B5BFA285-887F-47AF-96DA-1375C178C089}" destId="{69AA4613-B99F-46B5-A5B0-ABE83714CBF7}" srcOrd="0" destOrd="0" presId="urn:microsoft.com/office/officeart/2008/layout/VerticalCurvedList"/>
    <dgm:cxn modelId="{57955A09-6E22-46DB-8B11-00F2B5DF1A38}" type="presParOf" srcId="{4FEA61E6-153D-4B98-9AB3-AAE9D12CDAB2}" destId="{3896D6E2-0EEB-4B77-A4EE-C2FC14EB6B9A}" srcOrd="0" destOrd="0" presId="urn:microsoft.com/office/officeart/2008/layout/VerticalCurvedList"/>
    <dgm:cxn modelId="{D553E440-D5C3-4895-B26A-5E0CC14B442A}" type="presParOf" srcId="{3896D6E2-0EEB-4B77-A4EE-C2FC14EB6B9A}" destId="{D3C2EBB0-02A1-43E2-B598-91CDDB2FAB05}" srcOrd="0" destOrd="0" presId="urn:microsoft.com/office/officeart/2008/layout/VerticalCurvedList"/>
    <dgm:cxn modelId="{DE4E9FBF-4FDC-4E2B-9D18-5853BB41252C}" type="presParOf" srcId="{D3C2EBB0-02A1-43E2-B598-91CDDB2FAB05}" destId="{9D818D3A-821C-47E5-8D74-2472B906C5FE}" srcOrd="0" destOrd="0" presId="urn:microsoft.com/office/officeart/2008/layout/VerticalCurvedList"/>
    <dgm:cxn modelId="{BF79CEA2-24B3-47DB-901D-387FEE0696D6}" type="presParOf" srcId="{D3C2EBB0-02A1-43E2-B598-91CDDB2FAB05}" destId="{A758D3AB-7C82-44F9-84FD-ED9FB3FFFC87}" srcOrd="1" destOrd="0" presId="urn:microsoft.com/office/officeart/2008/layout/VerticalCurvedList"/>
    <dgm:cxn modelId="{E92837B9-159A-4A52-BB64-DE8CD63F71A7}" type="presParOf" srcId="{D3C2EBB0-02A1-43E2-B598-91CDDB2FAB05}" destId="{EDF4BE8B-8204-4D43-B263-97F210E5BA91}" srcOrd="2" destOrd="0" presId="urn:microsoft.com/office/officeart/2008/layout/VerticalCurvedList"/>
    <dgm:cxn modelId="{1AD351A3-89D7-4525-8155-D194EB33AEA1}" type="presParOf" srcId="{D3C2EBB0-02A1-43E2-B598-91CDDB2FAB05}" destId="{24033AB2-34C3-434F-A26D-41A20B39B347}" srcOrd="3" destOrd="0" presId="urn:microsoft.com/office/officeart/2008/layout/VerticalCurvedList"/>
    <dgm:cxn modelId="{07636FB2-3BEB-47E6-8445-2485B23E2726}" type="presParOf" srcId="{3896D6E2-0EEB-4B77-A4EE-C2FC14EB6B9A}" destId="{73BEB86E-8BD1-4E30-BA5E-8CCE98B859A5}" srcOrd="1" destOrd="0" presId="urn:microsoft.com/office/officeart/2008/layout/VerticalCurvedList"/>
    <dgm:cxn modelId="{1287D1BA-4140-42CA-8A1D-CFF09C119D55}" type="presParOf" srcId="{3896D6E2-0EEB-4B77-A4EE-C2FC14EB6B9A}" destId="{AB64982B-BCAA-4C6F-8A32-507DA878821D}" srcOrd="2" destOrd="0" presId="urn:microsoft.com/office/officeart/2008/layout/VerticalCurvedList"/>
    <dgm:cxn modelId="{ED5FAB5E-8AF7-4F74-BF71-978196CB7744}" type="presParOf" srcId="{AB64982B-BCAA-4C6F-8A32-507DA878821D}" destId="{BF99E13D-86C1-4BE9-B197-AB95EA1AE934}" srcOrd="0" destOrd="0" presId="urn:microsoft.com/office/officeart/2008/layout/VerticalCurvedList"/>
    <dgm:cxn modelId="{8ECDA847-855C-4BCB-9399-BAA8FF0AC332}" type="presParOf" srcId="{3896D6E2-0EEB-4B77-A4EE-C2FC14EB6B9A}" destId="{320D626D-D18C-41C2-BEE0-BCBFEE0A8628}" srcOrd="3" destOrd="0" presId="urn:microsoft.com/office/officeart/2008/layout/VerticalCurvedList"/>
    <dgm:cxn modelId="{645F5594-12F5-4D47-AD54-8319F9E00BA8}" type="presParOf" srcId="{3896D6E2-0EEB-4B77-A4EE-C2FC14EB6B9A}" destId="{5C0A0D1C-1178-45D9-9B23-AED65E53A7E9}" srcOrd="4" destOrd="0" presId="urn:microsoft.com/office/officeart/2008/layout/VerticalCurvedList"/>
    <dgm:cxn modelId="{5B7A4DF8-8C2C-4F4B-A354-2FB3BC7D538F}" type="presParOf" srcId="{5C0A0D1C-1178-45D9-9B23-AED65E53A7E9}" destId="{509D5B99-778F-4CDA-8B2D-A99E6087A22F}" srcOrd="0" destOrd="0" presId="urn:microsoft.com/office/officeart/2008/layout/VerticalCurvedList"/>
    <dgm:cxn modelId="{0E289F53-2426-4F45-9446-7BD34EB773BF}" type="presParOf" srcId="{3896D6E2-0EEB-4B77-A4EE-C2FC14EB6B9A}" destId="{48E8237C-17F6-43C6-B832-A77B9617ED1D}" srcOrd="5" destOrd="0" presId="urn:microsoft.com/office/officeart/2008/layout/VerticalCurvedList"/>
    <dgm:cxn modelId="{765B9B87-3708-4E7A-936F-8DF0A58E8A9B}" type="presParOf" srcId="{3896D6E2-0EEB-4B77-A4EE-C2FC14EB6B9A}" destId="{1BACB2C8-5425-48EA-9260-EF2E6825E29C}" srcOrd="6" destOrd="0" presId="urn:microsoft.com/office/officeart/2008/layout/VerticalCurvedList"/>
    <dgm:cxn modelId="{8EDE0983-70E7-4610-BD65-2AB73F6A7CBD}" type="presParOf" srcId="{1BACB2C8-5425-48EA-9260-EF2E6825E29C}" destId="{7721A5DD-16E0-491D-A152-A94294F97BCA}" srcOrd="0" destOrd="0" presId="urn:microsoft.com/office/officeart/2008/layout/VerticalCurvedList"/>
    <dgm:cxn modelId="{FAD03EB7-78A5-4A88-A96D-DA7C85CCAA77}" type="presParOf" srcId="{3896D6E2-0EEB-4B77-A4EE-C2FC14EB6B9A}" destId="{69AA4613-B99F-46B5-A5B0-ABE83714CBF7}" srcOrd="7" destOrd="0" presId="urn:microsoft.com/office/officeart/2008/layout/VerticalCurvedList"/>
    <dgm:cxn modelId="{F7EC0CDE-0C11-43AD-B7A4-393EF1A9F441}" type="presParOf" srcId="{3896D6E2-0EEB-4B77-A4EE-C2FC14EB6B9A}" destId="{9363BA45-43BE-45E3-9239-D4C95C00429D}" srcOrd="8" destOrd="0" presId="urn:microsoft.com/office/officeart/2008/layout/VerticalCurvedList"/>
    <dgm:cxn modelId="{65772296-7B00-465D-9624-C7B675617C3B}" type="presParOf" srcId="{9363BA45-43BE-45E3-9239-D4C95C00429D}" destId="{A8A82181-FA5F-46CA-A0B3-46F9DFAE3098}" srcOrd="0" destOrd="0" presId="urn:microsoft.com/office/officeart/2008/layout/VerticalCurvedList"/>
    <dgm:cxn modelId="{D09C7B1F-6792-4938-B5BA-A2E1C1458ACF}" type="presParOf" srcId="{3896D6E2-0EEB-4B77-A4EE-C2FC14EB6B9A}" destId="{3A9D6DA2-06F2-482E-B658-6DE5E81EDBE6}" srcOrd="9" destOrd="0" presId="urn:microsoft.com/office/officeart/2008/layout/VerticalCurvedList"/>
    <dgm:cxn modelId="{6FD5D63F-A031-4EAD-959B-A9E9D89DF2AD}" type="presParOf" srcId="{3896D6E2-0EEB-4B77-A4EE-C2FC14EB6B9A}" destId="{C8E84A08-6887-4B09-9AED-01B07C2CD4D0}" srcOrd="10" destOrd="0" presId="urn:microsoft.com/office/officeart/2008/layout/VerticalCurvedList"/>
    <dgm:cxn modelId="{6EB879A7-E5D2-49CC-9259-701426F89572}" type="presParOf" srcId="{C8E84A08-6887-4B09-9AED-01B07C2CD4D0}" destId="{7C547056-8AB9-451E-A02A-6CAFB1B3D2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E7CEF-E27B-425E-804A-C56F2F907739}" type="doc">
      <dgm:prSet loTypeId="urn:microsoft.com/office/officeart/2005/8/layout/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FC30422-2C95-48BA-85F8-4E9097C8E981}">
      <dgm:prSet phldrT="[Текст]"/>
      <dgm:spPr/>
      <dgm:t>
        <a:bodyPr/>
        <a:lstStyle/>
        <a:p>
          <a:r>
            <a:rPr lang="ru-RU" b="1" dirty="0" smtClean="0"/>
            <a:t>2020 год</a:t>
          </a:r>
          <a:endParaRPr lang="ru-RU" b="1" dirty="0"/>
        </a:p>
      </dgm:t>
    </dgm:pt>
    <dgm:pt modelId="{A0AA0116-E0A9-4828-8688-8F7AA295AC2D}" type="parTrans" cxnId="{86A756C3-4924-422C-8515-6ADAE86F4C97}">
      <dgm:prSet/>
      <dgm:spPr/>
      <dgm:t>
        <a:bodyPr/>
        <a:lstStyle/>
        <a:p>
          <a:endParaRPr lang="ru-RU"/>
        </a:p>
      </dgm:t>
    </dgm:pt>
    <dgm:pt modelId="{3F5B4921-6429-4D28-B205-DE19E41EB98A}" type="sibTrans" cxnId="{86A756C3-4924-422C-8515-6ADAE86F4C97}">
      <dgm:prSet/>
      <dgm:spPr/>
      <dgm:t>
        <a:bodyPr/>
        <a:lstStyle/>
        <a:p>
          <a:endParaRPr lang="ru-RU"/>
        </a:p>
      </dgm:t>
    </dgm:pt>
    <dgm:pt modelId="{1859FD56-A87C-4341-BF0B-279F3A42F5F0}">
      <dgm:prSet phldrT="[Текст]" custT="1"/>
      <dgm:spPr/>
      <dgm:t>
        <a:bodyPr/>
        <a:lstStyle/>
        <a:p>
          <a:pPr algn="l"/>
          <a:r>
            <a:rPr lang="ru-RU" sz="1600" b="1" dirty="0" smtClean="0"/>
            <a:t>69 </a:t>
          </a:r>
          <a:r>
            <a:rPr lang="ru-RU" sz="1400" b="1" dirty="0" smtClean="0"/>
            <a:t>школ</a:t>
          </a:r>
          <a:endParaRPr lang="ru-RU" sz="1400" b="1" dirty="0"/>
        </a:p>
      </dgm:t>
    </dgm:pt>
    <dgm:pt modelId="{8C90DD36-F98D-4C14-84D2-F5D8BEBC6EB1}" type="parTrans" cxnId="{6609C734-15C9-4F2A-BC7F-1FC5CCBECD7C}">
      <dgm:prSet/>
      <dgm:spPr/>
      <dgm:t>
        <a:bodyPr/>
        <a:lstStyle/>
        <a:p>
          <a:endParaRPr lang="ru-RU"/>
        </a:p>
      </dgm:t>
    </dgm:pt>
    <dgm:pt modelId="{784B1EB6-B5FB-4D9D-BD50-F1FE308FADEF}" type="sibTrans" cxnId="{6609C734-15C9-4F2A-BC7F-1FC5CCBECD7C}">
      <dgm:prSet/>
      <dgm:spPr/>
      <dgm:t>
        <a:bodyPr/>
        <a:lstStyle/>
        <a:p>
          <a:endParaRPr lang="ru-RU"/>
        </a:p>
      </dgm:t>
    </dgm:pt>
    <dgm:pt modelId="{4AEAFF11-BFD9-4272-B37D-68BE6874D191}">
      <dgm:prSet phldrT="[Текст]"/>
      <dgm:spPr/>
      <dgm:t>
        <a:bodyPr/>
        <a:lstStyle/>
        <a:p>
          <a:r>
            <a:rPr lang="ru-RU" b="1" dirty="0" smtClean="0"/>
            <a:t>2021 год</a:t>
          </a:r>
          <a:endParaRPr lang="ru-RU" b="1" dirty="0"/>
        </a:p>
      </dgm:t>
    </dgm:pt>
    <dgm:pt modelId="{B0C1335A-4FD8-4829-84ED-0533D77FCAD9}" type="parTrans" cxnId="{61ED5A59-E194-4E2C-94F3-CF14C7EB666E}">
      <dgm:prSet/>
      <dgm:spPr/>
      <dgm:t>
        <a:bodyPr/>
        <a:lstStyle/>
        <a:p>
          <a:endParaRPr lang="ru-RU"/>
        </a:p>
      </dgm:t>
    </dgm:pt>
    <dgm:pt modelId="{1518F323-F78D-4AC9-A0B5-66E78A5C960E}" type="sibTrans" cxnId="{61ED5A59-E194-4E2C-94F3-CF14C7EB666E}">
      <dgm:prSet/>
      <dgm:spPr/>
      <dgm:t>
        <a:bodyPr/>
        <a:lstStyle/>
        <a:p>
          <a:endParaRPr lang="ru-RU"/>
        </a:p>
      </dgm:t>
    </dgm:pt>
    <dgm:pt modelId="{610E508D-7DB5-4664-A3E6-FB08DFCDFC39}">
      <dgm:prSet phldrT="[Текст]" custT="1"/>
      <dgm:spPr/>
      <dgm:t>
        <a:bodyPr/>
        <a:lstStyle/>
        <a:p>
          <a:r>
            <a:rPr lang="ru-RU" sz="1600" b="1" dirty="0" smtClean="0"/>
            <a:t>69</a:t>
          </a:r>
          <a:r>
            <a:rPr lang="ru-RU" sz="1400" b="1" dirty="0" smtClean="0"/>
            <a:t> школ</a:t>
          </a:r>
          <a:endParaRPr lang="ru-RU" sz="1400" b="1" dirty="0"/>
        </a:p>
      </dgm:t>
    </dgm:pt>
    <dgm:pt modelId="{EC59EBDC-F06F-4AF8-BF8C-6019F1E9783D}" type="parTrans" cxnId="{C9B19572-A1B0-432D-8D4B-B2A6B140D6B7}">
      <dgm:prSet/>
      <dgm:spPr/>
      <dgm:t>
        <a:bodyPr/>
        <a:lstStyle/>
        <a:p>
          <a:endParaRPr lang="ru-RU"/>
        </a:p>
      </dgm:t>
    </dgm:pt>
    <dgm:pt modelId="{3A07BB3E-C050-44F3-807A-1AA7078023B0}" type="sibTrans" cxnId="{C9B19572-A1B0-432D-8D4B-B2A6B140D6B7}">
      <dgm:prSet/>
      <dgm:spPr/>
      <dgm:t>
        <a:bodyPr/>
        <a:lstStyle/>
        <a:p>
          <a:endParaRPr lang="ru-RU"/>
        </a:p>
      </dgm:t>
    </dgm:pt>
    <dgm:pt modelId="{7749F5F2-ECF4-49A0-89EC-EF2089BC0F52}">
      <dgm:prSet phldrT="[Текст]"/>
      <dgm:spPr/>
      <dgm:t>
        <a:bodyPr/>
        <a:lstStyle/>
        <a:p>
          <a:r>
            <a:rPr lang="ru-RU" b="1" dirty="0" smtClean="0"/>
            <a:t>2022 год</a:t>
          </a:r>
          <a:endParaRPr lang="ru-RU" b="1" dirty="0"/>
        </a:p>
      </dgm:t>
    </dgm:pt>
    <dgm:pt modelId="{43688798-15C6-41DF-9373-92CC5591C59E}" type="parTrans" cxnId="{03628806-C598-4E15-897E-D506B0B46C91}">
      <dgm:prSet/>
      <dgm:spPr/>
      <dgm:t>
        <a:bodyPr/>
        <a:lstStyle/>
        <a:p>
          <a:endParaRPr lang="ru-RU"/>
        </a:p>
      </dgm:t>
    </dgm:pt>
    <dgm:pt modelId="{A332E7FA-46FB-4F0C-A55E-96BF52188023}" type="sibTrans" cxnId="{03628806-C598-4E15-897E-D506B0B46C91}">
      <dgm:prSet/>
      <dgm:spPr/>
      <dgm:t>
        <a:bodyPr/>
        <a:lstStyle/>
        <a:p>
          <a:endParaRPr lang="ru-RU"/>
        </a:p>
      </dgm:t>
    </dgm:pt>
    <dgm:pt modelId="{CED9CCA0-A2C5-429D-BE54-D097F0C35017}">
      <dgm:prSet phldrT="[Текст]" custT="1"/>
      <dgm:spPr/>
      <dgm:t>
        <a:bodyPr/>
        <a:lstStyle/>
        <a:p>
          <a:r>
            <a:rPr lang="ru-RU" sz="1600" b="1" dirty="0" smtClean="0"/>
            <a:t>50 </a:t>
          </a:r>
          <a:r>
            <a:rPr lang="ru-RU" sz="1400" b="1" dirty="0" smtClean="0"/>
            <a:t>школ</a:t>
          </a:r>
          <a:endParaRPr lang="ru-RU" sz="1400" b="1" dirty="0"/>
        </a:p>
      </dgm:t>
    </dgm:pt>
    <dgm:pt modelId="{C7FBF892-90DC-49A4-AD25-D6C13C909090}" type="parTrans" cxnId="{E7FD5B14-9070-4F35-9A6A-E8E943BD3E03}">
      <dgm:prSet/>
      <dgm:spPr/>
      <dgm:t>
        <a:bodyPr/>
        <a:lstStyle/>
        <a:p>
          <a:endParaRPr lang="ru-RU"/>
        </a:p>
      </dgm:t>
    </dgm:pt>
    <dgm:pt modelId="{582CFB45-C38A-4903-9ABE-5C648FDD3869}" type="sibTrans" cxnId="{E7FD5B14-9070-4F35-9A6A-E8E943BD3E03}">
      <dgm:prSet/>
      <dgm:spPr/>
      <dgm:t>
        <a:bodyPr/>
        <a:lstStyle/>
        <a:p>
          <a:endParaRPr lang="ru-RU"/>
        </a:p>
      </dgm:t>
    </dgm:pt>
    <dgm:pt modelId="{7B31DAFE-BBB7-4529-A822-41D54A6B4A3A}" type="pres">
      <dgm:prSet presAssocID="{DDDE7CEF-E27B-425E-804A-C56F2F9077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2DDAA-5E8F-46EC-984B-C030ABEB4B84}" type="pres">
      <dgm:prSet presAssocID="{CFC30422-2C95-48BA-85F8-4E9097C8E981}" presName="composite" presStyleCnt="0"/>
      <dgm:spPr/>
    </dgm:pt>
    <dgm:pt modelId="{73613427-BD1D-4A33-980E-FC49CE24073F}" type="pres">
      <dgm:prSet presAssocID="{CFC30422-2C95-48BA-85F8-4E9097C8E98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F063E-9E43-4DD4-AEA0-3C2F1C2661A2}" type="pres">
      <dgm:prSet presAssocID="{CFC30422-2C95-48BA-85F8-4E9097C8E981}" presName="parSh" presStyleLbl="node1" presStyleIdx="0" presStyleCnt="3"/>
      <dgm:spPr/>
      <dgm:t>
        <a:bodyPr/>
        <a:lstStyle/>
        <a:p>
          <a:endParaRPr lang="ru-RU"/>
        </a:p>
      </dgm:t>
    </dgm:pt>
    <dgm:pt modelId="{6B850292-6784-4723-9951-216A34804971}" type="pres">
      <dgm:prSet presAssocID="{CFC30422-2C95-48BA-85F8-4E9097C8E98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5F348-9534-4B36-8770-E78E0F997243}" type="pres">
      <dgm:prSet presAssocID="{3F5B4921-6429-4D28-B205-DE19E41EB98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DD181DA-EE7A-4EFB-8C50-03F84966495F}" type="pres">
      <dgm:prSet presAssocID="{3F5B4921-6429-4D28-B205-DE19E41EB98A}" presName="connTx" presStyleLbl="sibTrans2D1" presStyleIdx="0" presStyleCnt="2"/>
      <dgm:spPr/>
      <dgm:t>
        <a:bodyPr/>
        <a:lstStyle/>
        <a:p>
          <a:endParaRPr lang="ru-RU"/>
        </a:p>
      </dgm:t>
    </dgm:pt>
    <dgm:pt modelId="{A2AE2F81-5FE5-420C-97B0-F14893D7C733}" type="pres">
      <dgm:prSet presAssocID="{4AEAFF11-BFD9-4272-B37D-68BE6874D191}" presName="composite" presStyleCnt="0"/>
      <dgm:spPr/>
    </dgm:pt>
    <dgm:pt modelId="{EB5A26C0-3C02-4969-95A7-2E87838F3BFF}" type="pres">
      <dgm:prSet presAssocID="{4AEAFF11-BFD9-4272-B37D-68BE6874D19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53BCE-B9F5-499B-B534-88334CF50A05}" type="pres">
      <dgm:prSet presAssocID="{4AEAFF11-BFD9-4272-B37D-68BE6874D191}" presName="parSh" presStyleLbl="node1" presStyleIdx="1" presStyleCnt="3" custLinFactNeighborY="5970"/>
      <dgm:spPr/>
      <dgm:t>
        <a:bodyPr/>
        <a:lstStyle/>
        <a:p>
          <a:endParaRPr lang="ru-RU"/>
        </a:p>
      </dgm:t>
    </dgm:pt>
    <dgm:pt modelId="{D0A9641B-070E-49E2-B9B1-1EBAE32890AB}" type="pres">
      <dgm:prSet presAssocID="{4AEAFF11-BFD9-4272-B37D-68BE6874D19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5ECD-04CC-473F-8EE4-583EEED7BA05}" type="pres">
      <dgm:prSet presAssocID="{1518F323-F78D-4AC9-A0B5-66E78A5C960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7C3C8B1-A14D-4340-A863-A0F30F034773}" type="pres">
      <dgm:prSet presAssocID="{1518F323-F78D-4AC9-A0B5-66E78A5C960E}" presName="connTx" presStyleLbl="sibTrans2D1" presStyleIdx="1" presStyleCnt="2"/>
      <dgm:spPr/>
      <dgm:t>
        <a:bodyPr/>
        <a:lstStyle/>
        <a:p>
          <a:endParaRPr lang="ru-RU"/>
        </a:p>
      </dgm:t>
    </dgm:pt>
    <dgm:pt modelId="{0178EEBE-ED2C-4670-8CCE-720A2B25632D}" type="pres">
      <dgm:prSet presAssocID="{7749F5F2-ECF4-49A0-89EC-EF2089BC0F52}" presName="composite" presStyleCnt="0"/>
      <dgm:spPr/>
    </dgm:pt>
    <dgm:pt modelId="{84A3C91B-990A-46B4-BAF6-BDE67BE38481}" type="pres">
      <dgm:prSet presAssocID="{7749F5F2-ECF4-49A0-89EC-EF2089BC0F5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48050-C2FA-4592-8ECC-A2EA6FA430CD}" type="pres">
      <dgm:prSet presAssocID="{7749F5F2-ECF4-49A0-89EC-EF2089BC0F52}" presName="parSh" presStyleLbl="node1" presStyleIdx="2" presStyleCnt="3"/>
      <dgm:spPr/>
      <dgm:t>
        <a:bodyPr/>
        <a:lstStyle/>
        <a:p>
          <a:endParaRPr lang="ru-RU"/>
        </a:p>
      </dgm:t>
    </dgm:pt>
    <dgm:pt modelId="{E1291089-DC1A-41C0-8B51-68B63BAABAF4}" type="pres">
      <dgm:prSet presAssocID="{7749F5F2-ECF4-49A0-89EC-EF2089BC0F5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96B22-6D39-40EF-B056-577EE8BBDEE8}" type="presOf" srcId="{610E508D-7DB5-4664-A3E6-FB08DFCDFC39}" destId="{D0A9641B-070E-49E2-B9B1-1EBAE32890AB}" srcOrd="0" destOrd="0" presId="urn:microsoft.com/office/officeart/2005/8/layout/process3"/>
    <dgm:cxn modelId="{4E578D64-6E06-4070-89CE-1C6744F53BBF}" type="presOf" srcId="{7749F5F2-ECF4-49A0-89EC-EF2089BC0F52}" destId="{6DD48050-C2FA-4592-8ECC-A2EA6FA430CD}" srcOrd="1" destOrd="0" presId="urn:microsoft.com/office/officeart/2005/8/layout/process3"/>
    <dgm:cxn modelId="{05DC1224-6E2F-4BE5-8E11-0D31805D154E}" type="presOf" srcId="{7749F5F2-ECF4-49A0-89EC-EF2089BC0F52}" destId="{84A3C91B-990A-46B4-BAF6-BDE67BE38481}" srcOrd="0" destOrd="0" presId="urn:microsoft.com/office/officeart/2005/8/layout/process3"/>
    <dgm:cxn modelId="{3FBE61C5-4B00-4AC3-A156-49216CF2B968}" type="presOf" srcId="{1518F323-F78D-4AC9-A0B5-66E78A5C960E}" destId="{67C3C8B1-A14D-4340-A863-A0F30F034773}" srcOrd="1" destOrd="0" presId="urn:microsoft.com/office/officeart/2005/8/layout/process3"/>
    <dgm:cxn modelId="{25B06B0B-2A6A-42F7-8365-99D3C366B362}" type="presOf" srcId="{3F5B4921-6429-4D28-B205-DE19E41EB98A}" destId="{EDD181DA-EE7A-4EFB-8C50-03F84966495F}" srcOrd="1" destOrd="0" presId="urn:microsoft.com/office/officeart/2005/8/layout/process3"/>
    <dgm:cxn modelId="{07D7C017-F34B-4AB4-8C17-252EA86004BD}" type="presOf" srcId="{4AEAFF11-BFD9-4272-B37D-68BE6874D191}" destId="{EB5A26C0-3C02-4969-95A7-2E87838F3BFF}" srcOrd="0" destOrd="0" presId="urn:microsoft.com/office/officeart/2005/8/layout/process3"/>
    <dgm:cxn modelId="{86A756C3-4924-422C-8515-6ADAE86F4C97}" srcId="{DDDE7CEF-E27B-425E-804A-C56F2F907739}" destId="{CFC30422-2C95-48BA-85F8-4E9097C8E981}" srcOrd="0" destOrd="0" parTransId="{A0AA0116-E0A9-4828-8688-8F7AA295AC2D}" sibTransId="{3F5B4921-6429-4D28-B205-DE19E41EB98A}"/>
    <dgm:cxn modelId="{E7FD5B14-9070-4F35-9A6A-E8E943BD3E03}" srcId="{7749F5F2-ECF4-49A0-89EC-EF2089BC0F52}" destId="{CED9CCA0-A2C5-429D-BE54-D097F0C35017}" srcOrd="0" destOrd="0" parTransId="{C7FBF892-90DC-49A4-AD25-D6C13C909090}" sibTransId="{582CFB45-C38A-4903-9ABE-5C648FDD3869}"/>
    <dgm:cxn modelId="{A0DECDBD-9A0E-4BA9-85CC-C4DB4032C4EB}" type="presOf" srcId="{4AEAFF11-BFD9-4272-B37D-68BE6874D191}" destId="{A0153BCE-B9F5-499B-B534-88334CF50A05}" srcOrd="1" destOrd="0" presId="urn:microsoft.com/office/officeart/2005/8/layout/process3"/>
    <dgm:cxn modelId="{61ED5A59-E194-4E2C-94F3-CF14C7EB666E}" srcId="{DDDE7CEF-E27B-425E-804A-C56F2F907739}" destId="{4AEAFF11-BFD9-4272-B37D-68BE6874D191}" srcOrd="1" destOrd="0" parTransId="{B0C1335A-4FD8-4829-84ED-0533D77FCAD9}" sibTransId="{1518F323-F78D-4AC9-A0B5-66E78A5C960E}"/>
    <dgm:cxn modelId="{3F335231-A578-4BE3-A31D-C8706D7BE43B}" type="presOf" srcId="{CED9CCA0-A2C5-429D-BE54-D097F0C35017}" destId="{E1291089-DC1A-41C0-8B51-68B63BAABAF4}" srcOrd="0" destOrd="0" presId="urn:microsoft.com/office/officeart/2005/8/layout/process3"/>
    <dgm:cxn modelId="{D9AB1E02-EB3B-4D7E-BF54-CCAB382F2963}" type="presOf" srcId="{CFC30422-2C95-48BA-85F8-4E9097C8E981}" destId="{365F063E-9E43-4DD4-AEA0-3C2F1C2661A2}" srcOrd="1" destOrd="0" presId="urn:microsoft.com/office/officeart/2005/8/layout/process3"/>
    <dgm:cxn modelId="{03628806-C598-4E15-897E-D506B0B46C91}" srcId="{DDDE7CEF-E27B-425E-804A-C56F2F907739}" destId="{7749F5F2-ECF4-49A0-89EC-EF2089BC0F52}" srcOrd="2" destOrd="0" parTransId="{43688798-15C6-41DF-9373-92CC5591C59E}" sibTransId="{A332E7FA-46FB-4F0C-A55E-96BF52188023}"/>
    <dgm:cxn modelId="{EA2D375E-B9BB-47CB-81E2-7CE8D741AD42}" type="presOf" srcId="{1859FD56-A87C-4341-BF0B-279F3A42F5F0}" destId="{6B850292-6784-4723-9951-216A34804971}" srcOrd="0" destOrd="0" presId="urn:microsoft.com/office/officeart/2005/8/layout/process3"/>
    <dgm:cxn modelId="{C9B19572-A1B0-432D-8D4B-B2A6B140D6B7}" srcId="{4AEAFF11-BFD9-4272-B37D-68BE6874D191}" destId="{610E508D-7DB5-4664-A3E6-FB08DFCDFC39}" srcOrd="0" destOrd="0" parTransId="{EC59EBDC-F06F-4AF8-BF8C-6019F1E9783D}" sibTransId="{3A07BB3E-C050-44F3-807A-1AA7078023B0}"/>
    <dgm:cxn modelId="{464D932D-D7EB-42E7-A79E-5B83FE00084E}" type="presOf" srcId="{3F5B4921-6429-4D28-B205-DE19E41EB98A}" destId="{2F45F348-9534-4B36-8770-E78E0F997243}" srcOrd="0" destOrd="0" presId="urn:microsoft.com/office/officeart/2005/8/layout/process3"/>
    <dgm:cxn modelId="{1EB3A424-A3FC-4C5F-82D3-9287AA95B06D}" type="presOf" srcId="{CFC30422-2C95-48BA-85F8-4E9097C8E981}" destId="{73613427-BD1D-4A33-980E-FC49CE24073F}" srcOrd="0" destOrd="0" presId="urn:microsoft.com/office/officeart/2005/8/layout/process3"/>
    <dgm:cxn modelId="{B694B4F2-DBAC-46B5-BFD1-D0BB9296C1D4}" type="presOf" srcId="{1518F323-F78D-4AC9-A0B5-66E78A5C960E}" destId="{D8E75ECD-04CC-473F-8EE4-583EEED7BA05}" srcOrd="0" destOrd="0" presId="urn:microsoft.com/office/officeart/2005/8/layout/process3"/>
    <dgm:cxn modelId="{E86FB749-6103-4ACE-8DD8-963464F52C41}" type="presOf" srcId="{DDDE7CEF-E27B-425E-804A-C56F2F907739}" destId="{7B31DAFE-BBB7-4529-A822-41D54A6B4A3A}" srcOrd="0" destOrd="0" presId="urn:microsoft.com/office/officeart/2005/8/layout/process3"/>
    <dgm:cxn modelId="{6609C734-15C9-4F2A-BC7F-1FC5CCBECD7C}" srcId="{CFC30422-2C95-48BA-85F8-4E9097C8E981}" destId="{1859FD56-A87C-4341-BF0B-279F3A42F5F0}" srcOrd="0" destOrd="0" parTransId="{8C90DD36-F98D-4C14-84D2-F5D8BEBC6EB1}" sibTransId="{784B1EB6-B5FB-4D9D-BD50-F1FE308FADEF}"/>
    <dgm:cxn modelId="{0E46498E-C8FA-4345-8CB3-E214D09D1B1D}" type="presParOf" srcId="{7B31DAFE-BBB7-4529-A822-41D54A6B4A3A}" destId="{7532DDAA-5E8F-46EC-984B-C030ABEB4B84}" srcOrd="0" destOrd="0" presId="urn:microsoft.com/office/officeart/2005/8/layout/process3"/>
    <dgm:cxn modelId="{39D6A8AD-7EB8-454B-AD51-F74567524190}" type="presParOf" srcId="{7532DDAA-5E8F-46EC-984B-C030ABEB4B84}" destId="{73613427-BD1D-4A33-980E-FC49CE24073F}" srcOrd="0" destOrd="0" presId="urn:microsoft.com/office/officeart/2005/8/layout/process3"/>
    <dgm:cxn modelId="{D3956B42-E3CB-4A9C-B30C-EA915165393B}" type="presParOf" srcId="{7532DDAA-5E8F-46EC-984B-C030ABEB4B84}" destId="{365F063E-9E43-4DD4-AEA0-3C2F1C2661A2}" srcOrd="1" destOrd="0" presId="urn:microsoft.com/office/officeart/2005/8/layout/process3"/>
    <dgm:cxn modelId="{B75C9B00-A53F-43D8-9AD7-F3FD4CD6BC24}" type="presParOf" srcId="{7532DDAA-5E8F-46EC-984B-C030ABEB4B84}" destId="{6B850292-6784-4723-9951-216A34804971}" srcOrd="2" destOrd="0" presId="urn:microsoft.com/office/officeart/2005/8/layout/process3"/>
    <dgm:cxn modelId="{7381C739-5DCF-4D10-B8C8-A796D3E067B2}" type="presParOf" srcId="{7B31DAFE-BBB7-4529-A822-41D54A6B4A3A}" destId="{2F45F348-9534-4B36-8770-E78E0F997243}" srcOrd="1" destOrd="0" presId="urn:microsoft.com/office/officeart/2005/8/layout/process3"/>
    <dgm:cxn modelId="{6DC15952-59CA-4ACC-B609-F0B43623C8E9}" type="presParOf" srcId="{2F45F348-9534-4B36-8770-E78E0F997243}" destId="{EDD181DA-EE7A-4EFB-8C50-03F84966495F}" srcOrd="0" destOrd="0" presId="urn:microsoft.com/office/officeart/2005/8/layout/process3"/>
    <dgm:cxn modelId="{0C3A60D8-DCC2-47B1-BA79-7CD0C76818CB}" type="presParOf" srcId="{7B31DAFE-BBB7-4529-A822-41D54A6B4A3A}" destId="{A2AE2F81-5FE5-420C-97B0-F14893D7C733}" srcOrd="2" destOrd="0" presId="urn:microsoft.com/office/officeart/2005/8/layout/process3"/>
    <dgm:cxn modelId="{A426FA88-EE0C-4F9F-9A35-6645BBE598AE}" type="presParOf" srcId="{A2AE2F81-5FE5-420C-97B0-F14893D7C733}" destId="{EB5A26C0-3C02-4969-95A7-2E87838F3BFF}" srcOrd="0" destOrd="0" presId="urn:microsoft.com/office/officeart/2005/8/layout/process3"/>
    <dgm:cxn modelId="{7885485C-F285-4A36-A9C5-EA5590D8C4A6}" type="presParOf" srcId="{A2AE2F81-5FE5-420C-97B0-F14893D7C733}" destId="{A0153BCE-B9F5-499B-B534-88334CF50A05}" srcOrd="1" destOrd="0" presId="urn:microsoft.com/office/officeart/2005/8/layout/process3"/>
    <dgm:cxn modelId="{EE5064FD-660F-40F2-8278-4D822EA03132}" type="presParOf" srcId="{A2AE2F81-5FE5-420C-97B0-F14893D7C733}" destId="{D0A9641B-070E-49E2-B9B1-1EBAE32890AB}" srcOrd="2" destOrd="0" presId="urn:microsoft.com/office/officeart/2005/8/layout/process3"/>
    <dgm:cxn modelId="{0601D8F9-91A5-45DC-B8C6-B7D9F43048DE}" type="presParOf" srcId="{7B31DAFE-BBB7-4529-A822-41D54A6B4A3A}" destId="{D8E75ECD-04CC-473F-8EE4-583EEED7BA05}" srcOrd="3" destOrd="0" presId="urn:microsoft.com/office/officeart/2005/8/layout/process3"/>
    <dgm:cxn modelId="{24393F83-7240-44BD-AEA2-C33C2D194D12}" type="presParOf" srcId="{D8E75ECD-04CC-473F-8EE4-583EEED7BA05}" destId="{67C3C8B1-A14D-4340-A863-A0F30F034773}" srcOrd="0" destOrd="0" presId="urn:microsoft.com/office/officeart/2005/8/layout/process3"/>
    <dgm:cxn modelId="{4E64E238-C2C4-404A-8077-7CE09A40CF83}" type="presParOf" srcId="{7B31DAFE-BBB7-4529-A822-41D54A6B4A3A}" destId="{0178EEBE-ED2C-4670-8CCE-720A2B25632D}" srcOrd="4" destOrd="0" presId="urn:microsoft.com/office/officeart/2005/8/layout/process3"/>
    <dgm:cxn modelId="{968343DA-115D-4F97-BA47-2D4A4E1BB79C}" type="presParOf" srcId="{0178EEBE-ED2C-4670-8CCE-720A2B25632D}" destId="{84A3C91B-990A-46B4-BAF6-BDE67BE38481}" srcOrd="0" destOrd="0" presId="urn:microsoft.com/office/officeart/2005/8/layout/process3"/>
    <dgm:cxn modelId="{A44BA7F3-9175-4D6F-B74C-81A2088C7E25}" type="presParOf" srcId="{0178EEBE-ED2C-4670-8CCE-720A2B25632D}" destId="{6DD48050-C2FA-4592-8ECC-A2EA6FA430CD}" srcOrd="1" destOrd="0" presId="urn:microsoft.com/office/officeart/2005/8/layout/process3"/>
    <dgm:cxn modelId="{C78D2B31-00C3-49EA-9ACB-863E87F67270}" type="presParOf" srcId="{0178EEBE-ED2C-4670-8CCE-720A2B25632D}" destId="{E1291089-DC1A-41C0-8B51-68B63BAABAF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41A53-5A02-4200-B855-4DA91B19F2B7}">
      <dsp:nvSpPr>
        <dsp:cNvPr id="0" name=""/>
        <dsp:cNvSpPr/>
      </dsp:nvSpPr>
      <dsp:spPr>
        <a:xfrm>
          <a:off x="0" y="911252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3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1B3281"/>
              </a:solidFill>
            </a:rPr>
            <a:t>Качество образования</a:t>
          </a:r>
          <a:endParaRPr lang="ru-RU" sz="3200" b="1" i="1" kern="1200" dirty="0">
            <a:solidFill>
              <a:srgbClr val="1B3281"/>
            </a:solidFill>
          </a:endParaRPr>
        </a:p>
      </dsp:txBody>
      <dsp:txXfrm>
        <a:off x="0" y="1205482"/>
        <a:ext cx="7786899" cy="588460"/>
      </dsp:txXfrm>
    </dsp:sp>
    <dsp:sp modelId="{C241B8B2-D28F-417B-B873-5D014D8EF3B5}">
      <dsp:nvSpPr>
        <dsp:cNvPr id="0" name=""/>
        <dsp:cNvSpPr/>
      </dsp:nvSpPr>
      <dsp:spPr>
        <a:xfrm>
          <a:off x="23435" y="1810001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Успеваемость школьников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 ГИА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 участия в </a:t>
          </a:r>
          <a:r>
            <a:rPr lang="ru-RU" sz="2000" kern="1200" dirty="0" err="1" smtClean="0"/>
            <a:t>ВсОШ</a:t>
          </a:r>
          <a:endParaRPr lang="ru-RU" sz="2000" kern="1200" dirty="0"/>
        </a:p>
      </dsp:txBody>
      <dsp:txXfrm>
        <a:off x="23435" y="1810001"/>
        <a:ext cx="2488987" cy="2267181"/>
      </dsp:txXfrm>
    </dsp:sp>
    <dsp:sp modelId="{CB72911D-39B2-4A0B-AA8C-4AE1BF379B63}">
      <dsp:nvSpPr>
        <dsp:cNvPr id="0" name=""/>
        <dsp:cNvSpPr/>
      </dsp:nvSpPr>
      <dsp:spPr>
        <a:xfrm>
          <a:off x="2464274" y="1447131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83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образования</a:t>
          </a:r>
          <a:endParaRPr lang="ru-RU" sz="2000" kern="1200" dirty="0"/>
        </a:p>
      </dsp:txBody>
      <dsp:txXfrm>
        <a:off x="2464274" y="1741361"/>
        <a:ext cx="5297911" cy="588460"/>
      </dsp:txXfrm>
    </dsp:sp>
    <dsp:sp modelId="{7C191E62-82BF-4CB1-833D-EA25B0847DC8}">
      <dsp:nvSpPr>
        <dsp:cNvPr id="0" name=""/>
        <dsp:cNvSpPr/>
      </dsp:nvSpPr>
      <dsp:spPr>
        <a:xfrm>
          <a:off x="2496369" y="2290546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Современные условия в школе для реализации ФГОС</a:t>
          </a:r>
          <a:endParaRPr lang="ru-RU" sz="2000" kern="1200" dirty="0"/>
        </a:p>
      </dsp:txBody>
      <dsp:txXfrm>
        <a:off x="2496369" y="2290546"/>
        <a:ext cx="2488987" cy="2267181"/>
      </dsp:txXfrm>
    </dsp:sp>
    <dsp:sp modelId="{4D8398CE-8598-4F7C-8C5A-0EC24848B808}">
      <dsp:nvSpPr>
        <dsp:cNvPr id="0" name=""/>
        <dsp:cNvSpPr/>
      </dsp:nvSpPr>
      <dsp:spPr>
        <a:xfrm>
          <a:off x="5001411" y="1759231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83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образования</a:t>
          </a:r>
          <a:endParaRPr lang="ru-RU" sz="2000" kern="1200" dirty="0"/>
        </a:p>
      </dsp:txBody>
      <dsp:txXfrm>
        <a:off x="5001411" y="2053461"/>
        <a:ext cx="2808923" cy="588460"/>
      </dsp:txXfrm>
    </dsp:sp>
    <dsp:sp modelId="{1363E5D2-24AA-43B0-9E05-B0383292FCC1}">
      <dsp:nvSpPr>
        <dsp:cNvPr id="0" name=""/>
        <dsp:cNvSpPr/>
      </dsp:nvSpPr>
      <dsp:spPr>
        <a:xfrm>
          <a:off x="5001411" y="2594614"/>
          <a:ext cx="2488987" cy="2234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Модернизация инфраструктуры</a:t>
          </a:r>
          <a:endParaRPr lang="ru-RU" sz="2000" kern="1200" dirty="0"/>
        </a:p>
      </dsp:txBody>
      <dsp:txXfrm>
        <a:off x="5001411" y="2594614"/>
        <a:ext cx="2488987" cy="2234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8D3AB-7C82-44F9-84FD-ED9FB3FFFC87}">
      <dsp:nvSpPr>
        <dsp:cNvPr id="0" name=""/>
        <dsp:cNvSpPr/>
      </dsp:nvSpPr>
      <dsp:spPr>
        <a:xfrm>
          <a:off x="-5743315" y="-879083"/>
          <a:ext cx="6837720" cy="68377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EB86E-8BD1-4E30-BA5E-8CCE98B859A5}">
      <dsp:nvSpPr>
        <dsp:cNvPr id="0" name=""/>
        <dsp:cNvSpPr/>
      </dsp:nvSpPr>
      <dsp:spPr>
        <a:xfrm>
          <a:off x="478381" y="317370"/>
          <a:ext cx="7292308" cy="6351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Условия безопасности в школе</a:t>
          </a:r>
          <a:endParaRPr lang="ru-RU" sz="3000" kern="1200" dirty="0"/>
        </a:p>
      </dsp:txBody>
      <dsp:txXfrm>
        <a:off x="478381" y="317370"/>
        <a:ext cx="7292308" cy="635147"/>
      </dsp:txXfrm>
    </dsp:sp>
    <dsp:sp modelId="{BF99E13D-86C1-4BE9-B197-AB95EA1AE934}">
      <dsp:nvSpPr>
        <dsp:cNvPr id="0" name=""/>
        <dsp:cNvSpPr/>
      </dsp:nvSpPr>
      <dsp:spPr>
        <a:xfrm>
          <a:off x="81414" y="237977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D626D-D18C-41C2-BEE0-BCBFEE0A8628}">
      <dsp:nvSpPr>
        <dsp:cNvPr id="0" name=""/>
        <dsp:cNvSpPr/>
      </dsp:nvSpPr>
      <dsp:spPr>
        <a:xfrm>
          <a:off x="933509" y="1269786"/>
          <a:ext cx="6837180" cy="635147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Повышение квалификации педагогов</a:t>
          </a:r>
          <a:endParaRPr lang="ru-RU" sz="3000" kern="1200" dirty="0"/>
        </a:p>
      </dsp:txBody>
      <dsp:txXfrm>
        <a:off x="933509" y="1269786"/>
        <a:ext cx="6837180" cy="635147"/>
      </dsp:txXfrm>
    </dsp:sp>
    <dsp:sp modelId="{509D5B99-778F-4CDA-8B2D-A99E6087A22F}">
      <dsp:nvSpPr>
        <dsp:cNvPr id="0" name=""/>
        <dsp:cNvSpPr/>
      </dsp:nvSpPr>
      <dsp:spPr>
        <a:xfrm>
          <a:off x="536542" y="1190393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8237C-17F6-43C6-B832-A77B9617ED1D}">
      <dsp:nvSpPr>
        <dsp:cNvPr id="0" name=""/>
        <dsp:cNvSpPr/>
      </dsp:nvSpPr>
      <dsp:spPr>
        <a:xfrm>
          <a:off x="1073197" y="2222203"/>
          <a:ext cx="6697492" cy="63514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Обновление учебников</a:t>
          </a:r>
          <a:endParaRPr lang="ru-RU" sz="3000" kern="1200" dirty="0"/>
        </a:p>
      </dsp:txBody>
      <dsp:txXfrm>
        <a:off x="1073197" y="2222203"/>
        <a:ext cx="6697492" cy="635147"/>
      </dsp:txXfrm>
    </dsp:sp>
    <dsp:sp modelId="{7721A5DD-16E0-491D-A152-A94294F97BCA}">
      <dsp:nvSpPr>
        <dsp:cNvPr id="0" name=""/>
        <dsp:cNvSpPr/>
      </dsp:nvSpPr>
      <dsp:spPr>
        <a:xfrm>
          <a:off x="676230" y="2142809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A4613-B99F-46B5-A5B0-ABE83714CBF7}">
      <dsp:nvSpPr>
        <dsp:cNvPr id="0" name=""/>
        <dsp:cNvSpPr/>
      </dsp:nvSpPr>
      <dsp:spPr>
        <a:xfrm>
          <a:off x="933509" y="3174619"/>
          <a:ext cx="6837180" cy="635147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Общественный контроль</a:t>
          </a:r>
          <a:endParaRPr lang="ru-RU" sz="3000" kern="1200" dirty="0"/>
        </a:p>
      </dsp:txBody>
      <dsp:txXfrm>
        <a:off x="933509" y="3174619"/>
        <a:ext cx="6837180" cy="635147"/>
      </dsp:txXfrm>
    </dsp:sp>
    <dsp:sp modelId="{A8A82181-FA5F-46CA-A0B3-46F9DFAE3098}">
      <dsp:nvSpPr>
        <dsp:cNvPr id="0" name=""/>
        <dsp:cNvSpPr/>
      </dsp:nvSpPr>
      <dsp:spPr>
        <a:xfrm>
          <a:off x="536542" y="3095226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D6DA2-06F2-482E-B658-6DE5E81EDBE6}">
      <dsp:nvSpPr>
        <dsp:cNvPr id="0" name=""/>
        <dsp:cNvSpPr/>
      </dsp:nvSpPr>
      <dsp:spPr>
        <a:xfrm>
          <a:off x="478381" y="4127036"/>
          <a:ext cx="7292308" cy="6351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Положительные отзывы в СМИ</a:t>
          </a:r>
          <a:endParaRPr lang="ru-RU" sz="3000" kern="1200" dirty="0"/>
        </a:p>
      </dsp:txBody>
      <dsp:txXfrm>
        <a:off x="478381" y="4127036"/>
        <a:ext cx="7292308" cy="635147"/>
      </dsp:txXfrm>
    </dsp:sp>
    <dsp:sp modelId="{7C547056-8AB9-451E-A02A-6CAFB1B3D280}">
      <dsp:nvSpPr>
        <dsp:cNvPr id="0" name=""/>
        <dsp:cNvSpPr/>
      </dsp:nvSpPr>
      <dsp:spPr>
        <a:xfrm>
          <a:off x="81414" y="4047642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063E-9E43-4DD4-AEA0-3C2F1C2661A2}">
      <dsp:nvSpPr>
        <dsp:cNvPr id="0" name=""/>
        <dsp:cNvSpPr/>
      </dsp:nvSpPr>
      <dsp:spPr>
        <a:xfrm>
          <a:off x="1941" y="584413"/>
          <a:ext cx="882765" cy="60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2020 год</a:t>
          </a:r>
          <a:endParaRPr lang="ru-RU" sz="1400" b="1" kern="1200" dirty="0"/>
        </a:p>
      </dsp:txBody>
      <dsp:txXfrm>
        <a:off x="1941" y="584413"/>
        <a:ext cx="882765" cy="353106"/>
      </dsp:txXfrm>
    </dsp:sp>
    <dsp:sp modelId="{6B850292-6784-4723-9951-216A34804971}">
      <dsp:nvSpPr>
        <dsp:cNvPr id="0" name=""/>
        <dsp:cNvSpPr/>
      </dsp:nvSpPr>
      <dsp:spPr>
        <a:xfrm>
          <a:off x="182748" y="937519"/>
          <a:ext cx="882765" cy="806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69 </a:t>
          </a:r>
          <a:r>
            <a:rPr lang="ru-RU" sz="1400" b="1" kern="1200" dirty="0" smtClean="0"/>
            <a:t>школ</a:t>
          </a:r>
          <a:endParaRPr lang="ru-RU" sz="1400" b="1" kern="1200" dirty="0"/>
        </a:p>
      </dsp:txBody>
      <dsp:txXfrm>
        <a:off x="206367" y="961138"/>
        <a:ext cx="835527" cy="759162"/>
      </dsp:txXfrm>
    </dsp:sp>
    <dsp:sp modelId="{2F45F348-9534-4B36-8770-E78E0F997243}">
      <dsp:nvSpPr>
        <dsp:cNvPr id="0" name=""/>
        <dsp:cNvSpPr/>
      </dsp:nvSpPr>
      <dsp:spPr>
        <a:xfrm rot="87513">
          <a:off x="1018484" y="669332"/>
          <a:ext cx="283798" cy="219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018495" y="712450"/>
        <a:ext cx="217863" cy="131869"/>
      </dsp:txXfrm>
    </dsp:sp>
    <dsp:sp modelId="{A0153BCE-B9F5-499B-B534-88334CF50A05}">
      <dsp:nvSpPr>
        <dsp:cNvPr id="0" name=""/>
        <dsp:cNvSpPr/>
      </dsp:nvSpPr>
      <dsp:spPr>
        <a:xfrm>
          <a:off x="1420002" y="620520"/>
          <a:ext cx="882765" cy="60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2021 год</a:t>
          </a:r>
          <a:endParaRPr lang="ru-RU" sz="1400" b="1" kern="1200" dirty="0"/>
        </a:p>
      </dsp:txBody>
      <dsp:txXfrm>
        <a:off x="1420002" y="620520"/>
        <a:ext cx="882765" cy="353106"/>
      </dsp:txXfrm>
    </dsp:sp>
    <dsp:sp modelId="{D0A9641B-070E-49E2-B9B1-1EBAE32890AB}">
      <dsp:nvSpPr>
        <dsp:cNvPr id="0" name=""/>
        <dsp:cNvSpPr/>
      </dsp:nvSpPr>
      <dsp:spPr>
        <a:xfrm>
          <a:off x="1600810" y="937519"/>
          <a:ext cx="882765" cy="806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69</a:t>
          </a:r>
          <a:r>
            <a:rPr lang="ru-RU" sz="1400" b="1" kern="1200" dirty="0" smtClean="0"/>
            <a:t> школ</a:t>
          </a:r>
          <a:endParaRPr lang="ru-RU" sz="1400" b="1" kern="1200" dirty="0"/>
        </a:p>
      </dsp:txBody>
      <dsp:txXfrm>
        <a:off x="1624429" y="961138"/>
        <a:ext cx="835527" cy="759162"/>
      </dsp:txXfrm>
    </dsp:sp>
    <dsp:sp modelId="{D8E75ECD-04CC-473F-8EE4-583EEED7BA05}">
      <dsp:nvSpPr>
        <dsp:cNvPr id="0" name=""/>
        <dsp:cNvSpPr/>
      </dsp:nvSpPr>
      <dsp:spPr>
        <a:xfrm rot="21512487">
          <a:off x="2436545" y="668923"/>
          <a:ext cx="283798" cy="219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436556" y="713719"/>
        <a:ext cx="217863" cy="131869"/>
      </dsp:txXfrm>
    </dsp:sp>
    <dsp:sp modelId="{6DD48050-C2FA-4592-8ECC-A2EA6FA430CD}">
      <dsp:nvSpPr>
        <dsp:cNvPr id="0" name=""/>
        <dsp:cNvSpPr/>
      </dsp:nvSpPr>
      <dsp:spPr>
        <a:xfrm>
          <a:off x="2838063" y="584413"/>
          <a:ext cx="882765" cy="60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2022 год</a:t>
          </a:r>
          <a:endParaRPr lang="ru-RU" sz="1400" b="1" kern="1200" dirty="0"/>
        </a:p>
      </dsp:txBody>
      <dsp:txXfrm>
        <a:off x="2838063" y="584413"/>
        <a:ext cx="882765" cy="353106"/>
      </dsp:txXfrm>
    </dsp:sp>
    <dsp:sp modelId="{E1291089-DC1A-41C0-8B51-68B63BAABAF4}">
      <dsp:nvSpPr>
        <dsp:cNvPr id="0" name=""/>
        <dsp:cNvSpPr/>
      </dsp:nvSpPr>
      <dsp:spPr>
        <a:xfrm>
          <a:off x="3018871" y="937519"/>
          <a:ext cx="882765" cy="806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50 </a:t>
          </a:r>
          <a:r>
            <a:rPr lang="ru-RU" sz="1400" b="1" kern="1200" dirty="0" smtClean="0"/>
            <a:t>школ</a:t>
          </a:r>
          <a:endParaRPr lang="ru-RU" sz="1400" b="1" kern="1200" dirty="0"/>
        </a:p>
      </dsp:txBody>
      <dsp:txXfrm>
        <a:off x="3042490" y="961138"/>
        <a:ext cx="835527" cy="759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2" y="5929933"/>
            <a:ext cx="10985503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2" y="3611596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934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26" tIns="45718" rIns="91426" bIns="45718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52" y="553069"/>
            <a:ext cx="10984311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35167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45515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0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6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4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0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18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12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7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1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o73.ru/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9" Type="http://schemas.microsoft.com/office/2007/relationships/hdphoto" Target="../media/hdphoto14.wdp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34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microsoft.com/office/2007/relationships/hdphoto" Target="../media/hdphoto8.wdp"/><Relationship Id="rId33" Type="http://schemas.openxmlformats.org/officeDocument/2006/relationships/image" Target="../media/image28.png"/><Relationship Id="rId38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29" Type="http://schemas.openxmlformats.org/officeDocument/2006/relationships/image" Target="../media/image26.png"/><Relationship Id="rId41" Type="http://schemas.microsoft.com/office/2007/relationships/hdphoto" Target="../media/hdphoto15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24" Type="http://schemas.openxmlformats.org/officeDocument/2006/relationships/image" Target="../media/image23.png"/><Relationship Id="rId32" Type="http://schemas.microsoft.com/office/2007/relationships/hdphoto" Target="../media/hdphoto11.wdp"/><Relationship Id="rId37" Type="http://schemas.microsoft.com/office/2007/relationships/hdphoto" Target="../media/hdphoto13.wdp"/><Relationship Id="rId40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7.wdp"/><Relationship Id="rId28" Type="http://schemas.openxmlformats.org/officeDocument/2006/relationships/image" Target="../media/image25.png"/><Relationship Id="rId36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microsoft.com/office/2007/relationships/hdphoto" Target="../media/hdphoto6.wdp"/><Relationship Id="rId31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Relationship Id="rId27" Type="http://schemas.microsoft.com/office/2007/relationships/hdphoto" Target="../media/hdphoto9.wdp"/><Relationship Id="rId30" Type="http://schemas.microsoft.com/office/2007/relationships/hdphoto" Target="../media/hdphoto10.wdp"/><Relationship Id="rId35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17.sv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uncil.gov.ru/media/photos/xlarge2x/f2YMisKi84jppNqAIxPNVNILA6HkOr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971" r="25957"/>
          <a:stretch/>
        </p:blipFill>
        <p:spPr bwMode="auto">
          <a:xfrm>
            <a:off x="6480540" y="976800"/>
            <a:ext cx="5711460" cy="48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-230535" y="-152400"/>
            <a:ext cx="7857067" cy="7071360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651601" y="0"/>
            <a:ext cx="7857067" cy="6963217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-108245" y="1364129"/>
            <a:ext cx="6167719" cy="3498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200" b="1" dirty="0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О повышении качеств</a:t>
            </a:r>
            <a:r>
              <a:rPr lang="ru-RU" sz="3200" b="1" dirty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 образования в общеобразовательных организациях, расположенных на территории Ульяновской области</a:t>
            </a:r>
            <a:endParaRPr lang="ru-RU" sz="3200" b="1" dirty="0">
              <a:solidFill>
                <a:schemeClr val="bg1"/>
              </a:solidFill>
              <a:latin typeface="Muller Bold"/>
              <a:ea typeface="Muller Bold"/>
              <a:cs typeface="Muller Bold"/>
              <a:sym typeface="Muller Bold"/>
            </a:endParaRP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0" y="5399930"/>
            <a:ext cx="6167719" cy="66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i="1" dirty="0" smtClean="0">
                <a:solidFill>
                  <a:schemeClr val="bg1"/>
                </a:solidFill>
                <a:sym typeface="Muller Bold"/>
              </a:rPr>
              <a:t>Козлова Н.А., директор департамента общего и дополнительного образования</a:t>
            </a: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4" y="79064"/>
            <a:ext cx="915964" cy="8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 descr="https://blogger.googleusercontent.com/img/a/AVvXsEjoFrt3gzQG0OZPtTwL8EnQzYF06EVd7n2RrtxKKsOeFTYhi3mNBBjFX23bVqKzIJxFnVZCwu29mYXgI2adQYADaJbxFP_Llw7gLsswRFkx9csPFlspyxNx9wrtQRnUhQJaLLEvwi7Rz9M6iW5llnaNwdjVxt6z4d0LzKXBgWCS1WorLcm2q8iqQKzo=s19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 b="19482"/>
          <a:stretch/>
        </p:blipFill>
        <p:spPr bwMode="auto">
          <a:xfrm>
            <a:off x="673769" y="4010"/>
            <a:ext cx="41228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9049" y="1274805"/>
            <a:ext cx="557383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edsoo.ru/</a:t>
            </a:r>
            <a:r>
              <a:rPr lang="ru-RU" dirty="0" smtClean="0"/>
              <a:t> -Единый информационный портал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6762" t="8789" r="-493" b="5225"/>
          <a:stretch/>
        </p:blipFill>
        <p:spPr>
          <a:xfrm>
            <a:off x="113440" y="1659526"/>
            <a:ext cx="4523875" cy="2903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5403" t="8063" r="14138" b="20235"/>
          <a:stretch/>
        </p:blipFill>
        <p:spPr>
          <a:xfrm>
            <a:off x="3575956" y="3701559"/>
            <a:ext cx="4237409" cy="2695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13365" y="3610676"/>
            <a:ext cx="39704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b="1" dirty="0" smtClean="0">
              <a:solidFill>
                <a:srgbClr val="1B3281"/>
              </a:solidFill>
              <a:latin typeface="st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1B3281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В апробации рабочих программ участвуют более 400 педагогов.</a:t>
            </a:r>
          </a:p>
          <a:p>
            <a:endParaRPr lang="ru-RU" sz="1600" b="1" dirty="0" smtClean="0">
              <a:solidFill>
                <a:srgbClr val="002060"/>
              </a:solidFill>
              <a:latin typeface="st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Наиболее активны: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Чердаклинский</a:t>
            </a:r>
            <a:r>
              <a:rPr lang="ru-RU" sz="1600" b="1" dirty="0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Новоспасский</a:t>
            </a:r>
            <a:r>
              <a:rPr lang="ru-RU" sz="1600" b="1" dirty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rgbClr val="002060"/>
              </a:solidFill>
              <a:latin typeface="st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Карсунский</a:t>
            </a:r>
            <a:r>
              <a:rPr lang="ru-RU" sz="1600" b="1" dirty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rgbClr val="002060"/>
              </a:solidFill>
              <a:latin typeface="st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Мелекесский</a:t>
            </a:r>
            <a:r>
              <a:rPr lang="ru-RU" sz="1600" b="1" dirty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rgbClr val="002060"/>
              </a:solidFill>
              <a:latin typeface="st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Барышский</a:t>
            </a:r>
            <a:r>
              <a:rPr lang="ru-RU" sz="1600" b="1" dirty="0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районы,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rgbClr val="00206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. Ульяновск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7716" t="39153" r="15435" b="20410"/>
          <a:stretch/>
        </p:blipFill>
        <p:spPr>
          <a:xfrm>
            <a:off x="6039852" y="1568643"/>
            <a:ext cx="5903495" cy="22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8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https://fs.znanio.ru/d5af0e/37/54/e777ae3817e7c46de426eb4e48ea20496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t="5012" r="13063" b="30964"/>
          <a:stretch/>
        </p:blipFill>
        <p:spPr bwMode="auto">
          <a:xfrm>
            <a:off x="1427748" y="5147631"/>
            <a:ext cx="3140793" cy="151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954" y="168822"/>
            <a:ext cx="9508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Школы с низкими образовательными результатами</a:t>
            </a:r>
            <a:endParaRPr lang="ru-RU" sz="32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64172774"/>
              </p:ext>
            </p:extLst>
          </p:nvPr>
        </p:nvGraphicFramePr>
        <p:xfrm>
          <a:off x="1109829" y="600922"/>
          <a:ext cx="3903578" cy="232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23888"/>
              </p:ext>
            </p:extLst>
          </p:nvPr>
        </p:nvGraphicFramePr>
        <p:xfrm>
          <a:off x="6545180" y="946495"/>
          <a:ext cx="5171616" cy="52778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7808">
                  <a:extLst>
                    <a:ext uri="{9D8B030D-6E8A-4147-A177-3AD203B41FA5}">
                      <a16:colId xmlns:a16="http://schemas.microsoft.com/office/drawing/2014/main" val="270807960"/>
                    </a:ext>
                  </a:extLst>
                </a:gridCol>
                <a:gridCol w="2220738">
                  <a:extLst>
                    <a:ext uri="{9D8B030D-6E8A-4147-A177-3AD203B41FA5}">
                      <a16:colId xmlns:a16="http://schemas.microsoft.com/office/drawing/2014/main" val="699370117"/>
                    </a:ext>
                  </a:extLst>
                </a:gridCol>
                <a:gridCol w="1220269">
                  <a:extLst>
                    <a:ext uri="{9D8B030D-6E8A-4147-A177-3AD203B41FA5}">
                      <a16:colId xmlns:a16="http://schemas.microsoft.com/office/drawing/2014/main" val="234387327"/>
                    </a:ext>
                  </a:extLst>
                </a:gridCol>
                <a:gridCol w="1342801">
                  <a:extLst>
                    <a:ext uri="{9D8B030D-6E8A-4147-A177-3AD203B41FA5}">
                      <a16:colId xmlns:a16="http://schemas.microsoft.com/office/drawing/2014/main" val="2073186322"/>
                    </a:ext>
                  </a:extLst>
                </a:gridCol>
              </a:tblGrid>
              <a:tr h="389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Муниципальное образование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На 2021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На 2022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422370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Базарносызганский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3678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Барышский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076492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Вешкаймский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28332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Димитровград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95957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Инзенский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43247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Карсунский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972568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Кузоватовский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95562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Майнский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222717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Мелекесский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8078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Николаевский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146651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Новомалыклинский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43132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Новоспасский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00394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Новоульяновск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9251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Павловский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058924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Радищевский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124583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Сенгилеевский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128357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Старокулаткинский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93699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Старомайнский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463388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Сурский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867293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Тереньгульский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680735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Ульяновск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38891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Ульяновский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5152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Цильнинский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0539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Чердаклинский</a:t>
                      </a: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район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61899"/>
                  </a:ext>
                </a:extLst>
              </a:tr>
              <a:tr h="194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41" marR="60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85259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96253" y="2532424"/>
            <a:ext cx="6096000" cy="734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федеральный проект «500+» 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году отобрано 18 школ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strategy24.ru/images/news/202102/c2786e2659593eedd7d103dca40ce88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2" y="3435748"/>
            <a:ext cx="3199422" cy="14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33308" y="3425333"/>
            <a:ext cx="1015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500+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3180" y="3890503"/>
            <a:ext cx="940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ЦОС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76194" y="4404635"/>
            <a:ext cx="22765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Точки роста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800897" y="3435748"/>
            <a:ext cx="365603" cy="1492231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87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Школы, показывающие высокие результаты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20917"/>
              </p:ext>
            </p:extLst>
          </p:nvPr>
        </p:nvGraphicFramePr>
        <p:xfrm>
          <a:off x="5558342" y="890336"/>
          <a:ext cx="5983952" cy="5705817"/>
        </p:xfrm>
        <a:graphic>
          <a:graphicData uri="http://schemas.openxmlformats.org/drawingml/2006/table">
            <a:tbl>
              <a:tblPr firstRow="1" firstCol="1" bandRow="1"/>
              <a:tblGrid>
                <a:gridCol w="373875">
                  <a:extLst>
                    <a:ext uri="{9D8B030D-6E8A-4147-A177-3AD203B41FA5}">
                      <a16:colId xmlns:a16="http://schemas.microsoft.com/office/drawing/2014/main" val="486963292"/>
                    </a:ext>
                  </a:extLst>
                </a:gridCol>
                <a:gridCol w="1439130">
                  <a:extLst>
                    <a:ext uri="{9D8B030D-6E8A-4147-A177-3AD203B41FA5}">
                      <a16:colId xmlns:a16="http://schemas.microsoft.com/office/drawing/2014/main" val="581444015"/>
                    </a:ext>
                  </a:extLst>
                </a:gridCol>
                <a:gridCol w="3695300">
                  <a:extLst>
                    <a:ext uri="{9D8B030D-6E8A-4147-A177-3AD203B41FA5}">
                      <a16:colId xmlns:a16="http://schemas.microsoft.com/office/drawing/2014/main" val="1509255205"/>
                    </a:ext>
                  </a:extLst>
                </a:gridCol>
                <a:gridCol w="475647">
                  <a:extLst>
                    <a:ext uri="{9D8B030D-6E8A-4147-A177-3AD203B41FA5}">
                      <a16:colId xmlns:a16="http://schemas.microsoft.com/office/drawing/2014/main" val="1090086389"/>
                    </a:ext>
                  </a:extLst>
                </a:gridCol>
              </a:tblGrid>
              <a:tr h="162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ГИМНАЗИЯ № 65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63,78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45689"/>
                  </a:ext>
                </a:extLst>
              </a:tr>
              <a:tr h="246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Димитровград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Городская гимназия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63,64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5137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'МАРИИНСКАЯ ГИМНАЗИЯ'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60,36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65929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МАОУ 'ЛИЦЕЙ № 38 Г.УЛЬЯНОВСКА'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59,57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73955"/>
                  </a:ext>
                </a:extLst>
              </a:tr>
              <a:tr h="18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Димитровград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МПЛ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58,98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31540"/>
                  </a:ext>
                </a:extLst>
              </a:tr>
              <a:tr h="18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ГИМНАЗИЯ № 33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58,76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91193"/>
                  </a:ext>
                </a:extLst>
              </a:tr>
              <a:tr h="272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'Лицей при УлГТУ № 45'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58,21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8799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ГИМНАЗИЯ № 44 ИМ. ДЕЕВА В.Н.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57,40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39582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'АВТОРСКИЙ ЛИЦЕЙ ЭДВАРСА № 90'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56,96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42365"/>
                  </a:ext>
                </a:extLst>
              </a:tr>
              <a:tr h="136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ГИМНАЗИЯ № 30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56,86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396217"/>
                  </a:ext>
                </a:extLst>
              </a:tr>
              <a:tr h="136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'ГИМНАЗИЯ № 34'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56,76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9904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'Губернаторский лицей № 100'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56,55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34208"/>
                  </a:ext>
                </a:extLst>
              </a:tr>
              <a:tr h="18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ГИМНАЗИЯ № 59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55,53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55110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'Губернаторский лицей № 101'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54,84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89984"/>
                  </a:ext>
                </a:extLst>
              </a:tr>
              <a:tr h="278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'ГИМНАЗИЯ № 13'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54,46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9921"/>
                  </a:ext>
                </a:extLst>
              </a:tr>
              <a:tr h="136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ГИМНАЗИЯ № 79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54,22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8803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Ульяновский район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МОУ </a:t>
                      </a:r>
                      <a:r>
                        <a:rPr lang="ru-RU" sz="1100" b="1" i="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Ишеевский</a:t>
                      </a: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многопрофильный лицей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54,19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47005"/>
                  </a:ext>
                </a:extLst>
              </a:tr>
              <a:tr h="136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ЛИЦЕЙ ПРИ УЛГТУ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53,73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89197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Барышский район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СОШ № 1 МО 'Барышский район»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53,68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96956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Чердаклинский</a:t>
                      </a: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район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МОУ Октябрьский сельский лицей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53,59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03316"/>
                  </a:ext>
                </a:extLst>
              </a:tr>
              <a:tr h="226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Димитровград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Лицей N 25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53,55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74387"/>
                  </a:ext>
                </a:extLst>
              </a:tr>
              <a:tr h="136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'СРЕДНЯЯ ШКОЛА №21'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53,31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80189"/>
                  </a:ext>
                </a:extLst>
              </a:tr>
              <a:tr h="248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Новоспасский район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МОУ СШ №1 </a:t>
                      </a:r>
                      <a:r>
                        <a:rPr lang="ru-RU" sz="1100" b="1" i="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р.п.Новоспасское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53,26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8288"/>
                  </a:ext>
                </a:extLst>
              </a:tr>
              <a:tr h="18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ЛИЦЕЙ № 40 ПРИ УЛГУ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53,23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3769"/>
                  </a:ext>
                </a:extLst>
              </a:tr>
              <a:tr h="37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Ульяновск</a:t>
                      </a:r>
                      <a:endParaRPr lang="ru-RU" sz="1100" b="1" i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    МБОУ 'СШ №72 С УГЛУБЛЕННЫМ ИЗУЧЕНИЕМ ОТДЕЛЬНЫХ ПРЕДМЕТОВ'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52,95</a:t>
                      </a:r>
                      <a:endParaRPr lang="ru-RU" sz="1100" b="1" i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4585" marR="34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0624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0991" y="954111"/>
            <a:ext cx="1379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ВПР, 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2048" y="937987"/>
            <a:ext cx="12484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ОГЭ,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1559" y="954112"/>
            <a:ext cx="11426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ЕГЭ,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1719" y="1707429"/>
            <a:ext cx="4352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оличество победителей и призеров 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регионального этапа </a:t>
            </a:r>
            <a:r>
              <a:rPr lang="ru-RU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ВсОШ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67866" y="2646947"/>
            <a:ext cx="4541018" cy="24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78492" y="3304520"/>
            <a:ext cx="2972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уходят из рейтинга ТОП – 25:</a:t>
            </a:r>
          </a:p>
          <a:p>
            <a:r>
              <a:rPr lang="ru-RU" sz="2000" b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Ульяновский</a:t>
            </a:r>
            <a:r>
              <a:rPr lang="ru-RU" sz="2000" b="1" dirty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b="1" dirty="0" smtClean="0">
              <a:solidFill>
                <a:srgbClr val="1B328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err="1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Чердаклинский</a:t>
            </a:r>
            <a:r>
              <a:rPr lang="ru-RU" sz="2000" b="1" dirty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b="1" dirty="0" smtClean="0">
              <a:solidFill>
                <a:srgbClr val="1B328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err="1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Вешкаймский</a:t>
            </a:r>
            <a:r>
              <a:rPr lang="ru-RU" sz="2000" b="1" dirty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b="1" dirty="0" smtClean="0">
              <a:solidFill>
                <a:srgbClr val="1B328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Новоспасский районы,</a:t>
            </a:r>
          </a:p>
          <a:p>
            <a:endParaRPr lang="ru-RU" sz="2000" b="1" dirty="0" smtClean="0">
              <a:solidFill>
                <a:srgbClr val="1B328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i="1" dirty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2000" b="1" i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Ульяновск, </a:t>
            </a:r>
          </a:p>
          <a:p>
            <a:r>
              <a:rPr lang="ru-RU" sz="2000" b="1" i="1" dirty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2000" b="1" i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Димитровград </a:t>
            </a:r>
            <a:endParaRPr lang="ru-RU" b="1" i="1" dirty="0">
              <a:solidFill>
                <a:srgbClr val="1B3281"/>
              </a:solidFill>
            </a:endParaRPr>
          </a:p>
        </p:txBody>
      </p:sp>
      <p:pic>
        <p:nvPicPr>
          <p:cNvPr id="21" name="Picture 4" descr="https://clipart-best.com/img/exclamation-mark/exclamation-mark-clip-art-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13" y="3417115"/>
            <a:ext cx="1175004" cy="9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51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60421" y="175389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Основная задача на 2022 год: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2" descr="https://www.cheboksary.ru/images/1163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9377" r="7808" b="11154"/>
          <a:stretch/>
        </p:blipFill>
        <p:spPr bwMode="auto">
          <a:xfrm>
            <a:off x="190594" y="873220"/>
            <a:ext cx="2737444" cy="19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2.yell.ru/imager/Yjg1YjI2ZTI5OTliYjU4ODA0M/360x360/responses/3/8/6/r_gmjvz04qf0xj8yrq_15705332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10" y="1788695"/>
            <a:ext cx="3254528" cy="33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vIjuXKM8GBI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21649" r="20079" b="20619"/>
          <a:stretch/>
        </p:blipFill>
        <p:spPr bwMode="auto">
          <a:xfrm>
            <a:off x="7195128" y="1359169"/>
            <a:ext cx="2887579" cy="16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pectorg.ru/image/cache/catalog/tochkarosta/790-adv-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0" y="3616873"/>
            <a:ext cx="2577933" cy="25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1.bp.blogspot.com/-j7GatucMCkA/XW_NWmfHUPI/AAAAAAAAE_s/kz-Bu2M1rkgb9AM4PR8dRTy3mNmSHx6LACLcBGAs/s1600/ed_cente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91" y="3244159"/>
            <a:ext cx="3315074" cy="16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o-sreda.ru/wp-content/uploads/2020/08/co-sreda-logo-520x210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45" y="5182897"/>
            <a:ext cx="3028301" cy="12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8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60421" y="175389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https://static.tildacdn.com/tild3735-3935-4332-a466-343262666361/c8ee673d7d38c03c5b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" y="2779202"/>
            <a:ext cx="722920" cy="9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a/a1/%C3%8Dcono_Tel%C3%A9fono_-_telefon%C3%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2" y="3698951"/>
            <a:ext cx="1084597" cy="10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ixy.org/src/10/100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" y="4901780"/>
            <a:ext cx="762710" cy="7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xn--1000-o5dgu2f.xn--p1ai/images/review/601/%D1%81%D0%B0%D0%B9%D1%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" y="5874616"/>
            <a:ext cx="857623" cy="8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2182" y="3204641"/>
            <a:ext cx="2108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432011, г. Ульяновск,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ул. Спасская, 18А 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70739" y="4038734"/>
            <a:ext cx="178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8-8422-41-79-27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8-8422-41-79-29 </a:t>
            </a:r>
            <a:endParaRPr lang="ru-RU" sz="1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0752" y="5051767"/>
            <a:ext cx="1787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edu@ulgov.ru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7201" y="6063777"/>
            <a:ext cx="2032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</a:t>
            </a:r>
            <a:r>
              <a:rPr 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://www.mo73.ru</a:t>
            </a: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/</a:t>
            </a:r>
            <a:endParaRPr lang="en-US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i="1" dirty="0"/>
          </a:p>
        </p:txBody>
      </p:sp>
      <p:pic>
        <p:nvPicPr>
          <p:cNvPr id="6164" name="Picture 20" descr="https://vremya-tura.ru/images/2019/06/06/bb2830bc16e338b28142e73fbe8edc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10" y="2900271"/>
            <a:ext cx="5301706" cy="40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2" y="870416"/>
            <a:ext cx="3072063" cy="27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4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2351529"/>
              </p:ext>
            </p:extLst>
          </p:nvPr>
        </p:nvGraphicFramePr>
        <p:xfrm>
          <a:off x="207208" y="421105"/>
          <a:ext cx="8128000" cy="573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8413619" y="1700139"/>
            <a:ext cx="3152273" cy="3753853"/>
          </a:xfrm>
          <a:prstGeom prst="wedge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14145" y="1868905"/>
            <a:ext cx="2951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b="1" i="1" dirty="0">
                <a:solidFill>
                  <a:srgbClr val="00009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эффективной сети образовательных организаций </a:t>
            </a:r>
            <a:endParaRPr lang="ru-RU" sz="2400" b="1" i="1" dirty="0" smtClean="0">
              <a:solidFill>
                <a:srgbClr val="000099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rgbClr val="00009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оптимальной системой управления  </a:t>
            </a:r>
            <a:endParaRPr lang="ru-RU" sz="2400" b="1" i="1" dirty="0" smtClean="0">
              <a:solidFill>
                <a:srgbClr val="000099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009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методическим обеспечением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72190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Приоритетное направление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4" name="Picture 6" descr="https://admtyumen.ru/images/upload/img/2012-1/%D0%BE%D0%B1%D1%80%D0%B0%D0%B7%D0%BE%D0%B2%D0%B0%D0%BD%D0%B8%D0%B5%2810%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06" y="3714839"/>
            <a:ext cx="1701828" cy="11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ementurk.com.tr/img/upload_editor/mb_06-08-2020-21-50-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30" y="3807243"/>
            <a:ext cx="1985540" cy="11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ds05.infourok.ru/uploads/ex/0347/0015e8be-1a194569/img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3" y="3920054"/>
            <a:ext cx="1729877" cy="9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11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72190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3200" dirty="0" smtClean="0">
                <a:solidFill>
                  <a:prstClr val="white"/>
                </a:solidFill>
                <a:latin typeface="Calibri" panose="020F0502020204030204"/>
              </a:rPr>
              <a:t>Единое образовательное пространство</a:t>
            </a:r>
            <a:endParaRPr lang="ru-RU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23891" y="834216"/>
            <a:ext cx="5418667" cy="5418667"/>
          </a:xfrm>
          <a:prstGeom prst="triangl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1519776" y="910196"/>
            <a:ext cx="2805586" cy="752806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200" b="1" dirty="0" smtClean="0"/>
              <a:t>Министерство просвещения и воспитания Ульяновской области</a:t>
            </a:r>
          </a:p>
          <a:p>
            <a:pPr algn="ctr"/>
            <a:r>
              <a:rPr lang="ru-RU" sz="1200" b="1" dirty="0" smtClean="0"/>
              <a:t>Министр</a:t>
            </a:r>
            <a:endParaRPr lang="ru-RU" sz="12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18941" y="1822844"/>
            <a:ext cx="1705624" cy="772087"/>
            <a:chOff x="2802528" y="542243"/>
            <a:chExt cx="3090179" cy="88316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Министра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02922" y="1842115"/>
            <a:ext cx="1565757" cy="780108"/>
            <a:chOff x="1420495" y="2490522"/>
            <a:chExt cx="5854243" cy="8968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420495" y="2490522"/>
              <a:ext cx="5854243" cy="896819"/>
            </a:xfrm>
            <a:prstGeom prst="roundRect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464274" y="2534301"/>
              <a:ext cx="5766685" cy="809261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529379" y="1931120"/>
            <a:ext cx="1101840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132349" y="1896491"/>
            <a:ext cx="1705624" cy="772087"/>
            <a:chOff x="2802528" y="542243"/>
            <a:chExt cx="3090179" cy="88316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Министра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78692" y="4516837"/>
            <a:ext cx="1705624" cy="772087"/>
            <a:chOff x="2802528" y="542243"/>
            <a:chExt cx="3090179" cy="8831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профессионального образования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79145" y="2771463"/>
            <a:ext cx="1705624" cy="772087"/>
            <a:chOff x="2802528" y="542243"/>
            <a:chExt cx="3090179" cy="88316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общего и дополнительного образования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55349" y="3638804"/>
            <a:ext cx="1705624" cy="772087"/>
            <a:chOff x="2802528" y="542243"/>
            <a:chExt cx="3090179" cy="88316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воспитания и социализации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1674" y="2730824"/>
            <a:ext cx="1705624" cy="772087"/>
            <a:chOff x="2802528" y="542243"/>
            <a:chExt cx="3090179" cy="88316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 правового обеспечения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7878" y="3638803"/>
            <a:ext cx="1705624" cy="772087"/>
            <a:chOff x="2802528" y="542243"/>
            <a:chExt cx="3090179" cy="88316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 по работе с педагогическими кадрами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4160746" y="2759191"/>
            <a:ext cx="1705624" cy="80977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100" b="1" dirty="0" smtClean="0"/>
              <a:t>Аналитик по вопросам цифровой трансформации и безопасности</a:t>
            </a:r>
            <a:endParaRPr lang="ru-RU" sz="11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989097" y="4108151"/>
            <a:ext cx="1705624" cy="772087"/>
            <a:chOff x="2802528" y="542243"/>
            <a:chExt cx="3090179" cy="88316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по надзору и контролю в сфере образования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99048" y="5717227"/>
            <a:ext cx="4647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Подведомственные организации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7672147" y="1284802"/>
            <a:ext cx="4481812" cy="4663257"/>
          </a:xfrm>
          <a:prstGeom prst="triangl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8586716" y="1107729"/>
            <a:ext cx="2805586" cy="752806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 smtClean="0"/>
              <a:t>Управление образования муниципалитета</a:t>
            </a:r>
          </a:p>
          <a:p>
            <a:pPr algn="ctr"/>
            <a:r>
              <a:rPr lang="ru-RU" sz="1400" b="1" dirty="0" smtClean="0"/>
              <a:t>Начальник</a:t>
            </a:r>
            <a:endParaRPr lang="ru-RU" sz="1400" b="1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8790303" y="2002636"/>
            <a:ext cx="1705624" cy="772087"/>
            <a:chOff x="2802528" y="542243"/>
            <a:chExt cx="3090179" cy="88316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начальника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472131" y="2879969"/>
            <a:ext cx="1705624" cy="772087"/>
            <a:chOff x="2802528" y="542243"/>
            <a:chExt cx="3090179" cy="88316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Цифровизация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57036" y="3865435"/>
            <a:ext cx="1705624" cy="772087"/>
            <a:chOff x="2802528" y="542243"/>
            <a:chExt cx="3090179" cy="883165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Воспитание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725211" y="2879969"/>
            <a:ext cx="1705624" cy="772087"/>
            <a:chOff x="2802528" y="542243"/>
            <a:chExt cx="3090179" cy="883165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</a:t>
              </a:r>
              <a:endParaRPr lang="ru-RU" sz="1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895149" y="3157505"/>
            <a:ext cx="1705624" cy="772087"/>
            <a:chOff x="2802528" y="542243"/>
            <a:chExt cx="3090179" cy="883165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Правовое обеспечение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39307" y="4176233"/>
            <a:ext cx="1705624" cy="772087"/>
            <a:chOff x="2802528" y="542243"/>
            <a:chExt cx="3090179" cy="883165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802528" y="542243"/>
              <a:ext cx="3090179" cy="88316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Скругленный прямоугольник 4"/>
            <p:cNvSpPr txBox="1"/>
            <p:nvPr/>
          </p:nvSpPr>
          <p:spPr>
            <a:xfrm>
              <a:off x="2845641" y="585356"/>
              <a:ext cx="3003953" cy="796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Кадровое</a:t>
              </a:r>
              <a:r>
                <a:rPr lang="ru-RU" sz="1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обеспечение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7375678" y="5492920"/>
            <a:ext cx="4647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Подведомственные организации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6319556" y="1036958"/>
            <a:ext cx="1997242" cy="71329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войная стрелка влево/вправо 62"/>
          <p:cNvSpPr/>
          <p:nvPr/>
        </p:nvSpPr>
        <p:spPr>
          <a:xfrm>
            <a:off x="5955600" y="2270526"/>
            <a:ext cx="1684077" cy="71329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5699584" y="3668197"/>
            <a:ext cx="1160769" cy="71329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3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384183"/>
            <a:ext cx="4057651" cy="1806575"/>
          </a:xfrm>
        </p:spPr>
        <p:txBody>
          <a:bodyPr>
            <a:normAutofit fontScale="90000"/>
          </a:bodyPr>
          <a:lstStyle/>
          <a:p>
            <a:r>
              <a:rPr lang="ru-RU" sz="1900" b="1" dirty="0">
                <a:ln w="0"/>
                <a:solidFill>
                  <a:srgbClr val="1B32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ПОКАЗАТЕЛИ МОТИВИРУЮЩЕГО МОНИТОРИНГА</a:t>
            </a:r>
            <a:r>
              <a:rPr lang="ru-RU" sz="3200" b="1" dirty="0">
                <a:solidFill>
                  <a:srgbClr val="1B3281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B3281"/>
                </a:solidFill>
                <a:latin typeface="Arial Narrow" panose="020B0606020202030204" pitchFamily="34" charset="0"/>
              </a:rPr>
            </a:br>
            <a:r>
              <a:rPr lang="ru-RU" sz="1900" b="1" dirty="0">
                <a:ln w="0"/>
                <a:solidFill>
                  <a:srgbClr val="1B32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ДЕЯТЕЛЬНОСТИ ОРГАНОВ УПРАВЛЕНИЯ ОБРАЗОВАНИЕМ</a:t>
            </a:r>
            <a:br>
              <a:rPr lang="ru-RU" sz="1900" b="1" dirty="0">
                <a:ln w="0"/>
                <a:solidFill>
                  <a:srgbClr val="1B32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900" b="1" dirty="0">
                <a:ln w="0"/>
                <a:solidFill>
                  <a:srgbClr val="1B32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СУБЪЕКТОВ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34401" y="2600325"/>
            <a:ext cx="3190875" cy="11620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ОРГАНИЗАЦИЯ</a:t>
            </a:r>
          </a:p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РАБОЧИХ ПРОЦЕССОВ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76753" y="2600325"/>
            <a:ext cx="3190875" cy="11620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СОЗДАНИЕ УСЛОВИЙ</a:t>
            </a:r>
          </a:p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ДОСТИЖЕНИЯ РЕЗУЛЬТАТА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100" y="2600325"/>
            <a:ext cx="3190875" cy="11620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ДОСТИЖЕНИЕ УЧЕБНО-ВОСПИТАТЕЛЬНЫХ РЕЗУЛЬТАТОВ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14451957"/>
              </p:ext>
            </p:extLst>
          </p:nvPr>
        </p:nvGraphicFramePr>
        <p:xfrm>
          <a:off x="3399200" y="3561217"/>
          <a:ext cx="8301567" cy="260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53FE3F-41F7-9E4B-BB9A-9EB0A9FFA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56762"/>
          <a:stretch/>
        </p:blipFill>
        <p:spPr>
          <a:xfrm>
            <a:off x="238125" y="3819249"/>
            <a:ext cx="4057651" cy="2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Флагманы образования 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16" t="14870" r="1841" b="34947"/>
          <a:stretch/>
        </p:blipFill>
        <p:spPr>
          <a:xfrm>
            <a:off x="280737" y="1243264"/>
            <a:ext cx="5871410" cy="1981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17232" y="3320718"/>
            <a:ext cx="4138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22 школы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7 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муниципальных </a:t>
            </a:r>
            <a:r>
              <a:rPr lang="ru-RU" sz="1800" b="1" dirty="0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образований: </a:t>
            </a:r>
          </a:p>
          <a:p>
            <a:pPr indent="450215" algn="just">
              <a:spcAft>
                <a:spcPts val="0"/>
              </a:spcAft>
            </a:pPr>
            <a:r>
              <a:rPr lang="ru-RU" sz="1800" b="1" dirty="0" err="1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Инзенский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err="1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Карсунский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err="1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Кузоватовский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err="1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Майнский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err="1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Сенгилеевский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err="1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Цильнинский</a:t>
            </a:r>
            <a:r>
              <a:rPr lang="ru-RU" sz="1800" b="1" dirty="0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районы, </a:t>
            </a:r>
            <a:endParaRPr lang="ru-RU" sz="1800" b="1" dirty="0" smtClean="0"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dirty="0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latin typeface="PT Astra Serif" panose="020A0603040505020204" pitchFamily="18" charset="-52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latin typeface="PT Astra Serif" panose="020A0603040505020204" pitchFamily="18" charset="-52"/>
                <a:cs typeface="Times New Roman" panose="02020603050405020304" pitchFamily="18" charset="0"/>
              </a:rPr>
              <a:t>Ульяновск</a:t>
            </a:r>
            <a:endParaRPr lang="ru-RU" sz="1800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9" y="3115016"/>
            <a:ext cx="3400159" cy="3454226"/>
          </a:xfrm>
          <a:prstGeom prst="rect">
            <a:avLst/>
          </a:prstGeom>
        </p:spPr>
      </p:pic>
      <p:pic>
        <p:nvPicPr>
          <p:cNvPr id="11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88" y="3835150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24" y="3746918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98" y="4313239"/>
            <a:ext cx="388685" cy="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89" y="4269372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31" y="4506995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8" y="4313239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20" y="3835150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t="15230" r="606" b="26796"/>
          <a:stretch/>
        </p:blipFill>
        <p:spPr>
          <a:xfrm>
            <a:off x="6833938" y="1243264"/>
            <a:ext cx="5104634" cy="18608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71" y="2932116"/>
            <a:ext cx="3400159" cy="3454226"/>
          </a:xfrm>
          <a:prstGeom prst="rect">
            <a:avLst/>
          </a:prstGeom>
        </p:spPr>
      </p:pic>
      <p:pic>
        <p:nvPicPr>
          <p:cNvPr id="20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995" y="3427773"/>
            <a:ext cx="236680" cy="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09" y="3641393"/>
            <a:ext cx="388685" cy="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4" y="4285165"/>
            <a:ext cx="261099" cy="2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99" y="4506995"/>
            <a:ext cx="335134" cy="3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97" y="4742344"/>
            <a:ext cx="301059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78" y="4793003"/>
            <a:ext cx="324459" cy="3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68" y="5319292"/>
            <a:ext cx="245051" cy="2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50" y="5414211"/>
            <a:ext cx="300264" cy="3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25" y="5605251"/>
            <a:ext cx="231146" cy="2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47" y="5817809"/>
            <a:ext cx="282574" cy="2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75" y="5817809"/>
            <a:ext cx="297743" cy="2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804" y="3922295"/>
            <a:ext cx="301540" cy="3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770" y="3746918"/>
            <a:ext cx="260352" cy="2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674" y="4182478"/>
            <a:ext cx="319167" cy="3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83" y="4260266"/>
            <a:ext cx="241859" cy="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56" y="4499973"/>
            <a:ext cx="307748" cy="3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21" y="3461087"/>
            <a:ext cx="282786" cy="2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77" y="4087469"/>
            <a:ext cx="267232" cy="2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672" y="4165543"/>
            <a:ext cx="288755" cy="2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185" y="3474958"/>
            <a:ext cx="274459" cy="2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969" y="3708500"/>
            <a:ext cx="251006" cy="2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57" y="3753887"/>
            <a:ext cx="314183" cy="3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70" y="3803737"/>
            <a:ext cx="283732" cy="2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59" y="4049760"/>
            <a:ext cx="205286" cy="2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2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Эффективная сеть 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https://pristor.ru/wp-content/uploads/2019/11/%D0%9A%D1%80%D0%B0%D1%81%D0%B8%D0%B2%D1%8B%D0%B5-%D1%80%D0%B8%D1%81%D1%83%D0%BD%D0%BA%D0%B8-%D1%88%D0%BA%D0%BE%D0%BB%D1%8B-%D0%B4%D0%BB%D1%8F-%D1%81%D1%80%D0%B8%D1%81%D0%BE%D0%B2%D0%BA%D0%B8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1888" r="4081" b="16174"/>
          <a:stretch/>
        </p:blipFill>
        <p:spPr bwMode="auto">
          <a:xfrm>
            <a:off x="2930421" y="1931236"/>
            <a:ext cx="5358063" cy="27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funsocialstudies.com/wp-content/uploads/2018/05/Creating-Interactive-Learning-Spa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09" y="915528"/>
            <a:ext cx="2934665" cy="20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inobr74.ru/uploads/100/6/section/193/2018/10/7dcba8710b714bfd5de6b87c834baa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2" y="4678446"/>
            <a:ext cx="2510590" cy="176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o-yalta.ru/uploads/posts/2019-10/1570624257_dvuh-yaltinskih-shkolah-poyavyatsya-tochki-rosta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09" y="4918988"/>
            <a:ext cx="2856918" cy="160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bs.twimg.com/media/EtTO_wlWYAAja5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67" y="4560730"/>
            <a:ext cx="2416083" cy="22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orage.myseldon.com/news_pict_88/88CF6A2E0A6039CB160AF1C01D1BEB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4" y="2489946"/>
            <a:ext cx="1769607" cy="16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gimn-14.odinedu.ru/images/yemble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335" y="3126960"/>
            <a:ext cx="2564844" cy="193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низ стрелка 1"/>
          <p:cNvSpPr/>
          <p:nvPr/>
        </p:nvSpPr>
        <p:spPr>
          <a:xfrm flipV="1">
            <a:off x="1692442" y="2662988"/>
            <a:ext cx="1981200" cy="4323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 rot="19671371">
            <a:off x="2537537" y="4403484"/>
            <a:ext cx="1612230" cy="42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2598947">
            <a:off x="6556719" y="4348112"/>
            <a:ext cx="1447720" cy="4897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2491845">
            <a:off x="8158040" y="1969739"/>
            <a:ext cx="352927" cy="14652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475187">
            <a:off x="8133686" y="2930014"/>
            <a:ext cx="352927" cy="2326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5587765" y="4544799"/>
            <a:ext cx="221493" cy="4480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88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Проведение капитального ремонта 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7641034"/>
              </p:ext>
            </p:extLst>
          </p:nvPr>
        </p:nvGraphicFramePr>
        <p:xfrm>
          <a:off x="481263" y="1050758"/>
          <a:ext cx="7841916" cy="507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35453" y="1812758"/>
            <a:ext cx="2550695" cy="27238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В 2022 году </a:t>
            </a:r>
          </a:p>
          <a:p>
            <a:pPr algn="ctr"/>
            <a:endParaRPr lang="ru-RU" b="1" i="1" dirty="0" smtClean="0">
              <a:solidFill>
                <a:srgbClr val="000099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необходимо в отчёт ОО-2 внести количество зданий, подлежащих капитальному ремонту до 2025 года включительно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2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" y="1348741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" y="2318086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1" y="3250242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" y="4228811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" y="5189287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6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Доступность дошкольного образования 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8254" y="1830515"/>
            <a:ext cx="3104147" cy="32316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marL="285750" indent="-285750" defTabSz="986766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 ВОЗРАСТЕ ОТ </a:t>
            </a:r>
            <a:r>
              <a:rPr lang="ru-RU" sz="15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1,5  </a:t>
            </a:r>
            <a:r>
              <a:rPr lang="ru-RU" sz="15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15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3  </a:t>
            </a:r>
            <a:r>
              <a:rPr lang="ru-RU" sz="15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ЛЕТ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455240-EFE2-411F-A6C8-496AB3BA9771}"/>
              </a:ext>
            </a:extLst>
          </p:cNvPr>
          <p:cNvSpPr/>
          <p:nvPr/>
        </p:nvSpPr>
        <p:spPr>
          <a:xfrm>
            <a:off x="1389425" y="1154558"/>
            <a:ext cx="1348875" cy="58477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 smtClean="0">
                <a:solidFill>
                  <a:srgbClr val="314993"/>
                </a:solidFill>
                <a:latin typeface="Arial "/>
                <a:ea typeface="Verdana" pitchFamily="34" charset="0"/>
              </a:rPr>
              <a:t>100%</a:t>
            </a:r>
            <a:endParaRPr lang="ru-RU" sz="3200" b="1" dirty="0">
              <a:solidFill>
                <a:srgbClr val="314993"/>
              </a:solidFill>
              <a:latin typeface="Arial "/>
              <a:ea typeface="Verdana" pitchFamily="34" charset="0"/>
            </a:endParaRPr>
          </a:p>
        </p:txBody>
      </p:sp>
      <p:pic>
        <p:nvPicPr>
          <p:cNvPr id="7" name="Рисунок 6" descr="Пользователи">
            <a:extLst>
              <a:ext uri="{FF2B5EF4-FFF2-40B4-BE49-F238E27FC236}">
                <a16:creationId xmlns:a16="http://schemas.microsoft.com/office/drawing/2014/main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5906" y="1132031"/>
            <a:ext cx="926431" cy="737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050" y="2321472"/>
            <a:ext cx="3548351" cy="61555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 ВОЗРАСТЕ ОТ 3 ДО 7 ЛЕТ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15251" r="10602" b="17066"/>
          <a:stretch/>
        </p:blipFill>
        <p:spPr bwMode="auto">
          <a:xfrm>
            <a:off x="414050" y="3078529"/>
            <a:ext cx="3342462" cy="18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riacoko33.ru/upload/medialibrary/8b8/8b80c6640a6e66b3d16f5252b06d1e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62" y="4930466"/>
            <a:ext cx="3160152" cy="17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40" y="1463535"/>
            <a:ext cx="4379494" cy="43510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70799" y="1830515"/>
            <a:ext cx="25431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400" b="1" dirty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u="sng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получения дошкольного образования детей с </a:t>
            </a:r>
            <a:r>
              <a:rPr lang="ru-RU" sz="1600" b="1" u="sng" dirty="0" smtClean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</a:p>
          <a:p>
            <a:pPr indent="450215" algn="just"/>
            <a:endParaRPr lang="ru-RU" sz="1400" b="1" dirty="0">
              <a:solidFill>
                <a:srgbClr val="1B3281"/>
              </a:solidFill>
              <a:latin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Базарносызганский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,          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Вешкаймский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Новомалыклинский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Сенгилеевский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Старомайнский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,</a:t>
            </a:r>
          </a:p>
          <a:p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Сурский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,       Ульяновский,</a:t>
            </a:r>
          </a:p>
          <a:p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Цильнинский</a:t>
            </a:r>
            <a:r>
              <a:rPr lang="ru-RU" sz="1400" b="1" dirty="0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 районы  </a:t>
            </a:r>
            <a:r>
              <a:rPr lang="ru-RU" sz="1400" b="1" dirty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г. </a:t>
            </a:r>
            <a:r>
              <a:rPr lang="ru-RU" sz="1400" b="1" dirty="0" err="1" smtClean="0">
                <a:solidFill>
                  <a:srgbClr val="1B3281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Новоульяновск</a:t>
            </a:r>
            <a:endParaRPr lang="ru-RU" sz="1400" b="1" dirty="0" smtClean="0">
              <a:solidFill>
                <a:srgbClr val="1B3281"/>
              </a:solidFill>
              <a:latin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55" y="2434318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87" y="2159609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83" y="1992095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94" y="2629246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17" y="2997617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5" y="2659074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89" y="3461280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35" y="2943086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86" y="1992094"/>
            <a:ext cx="389857" cy="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lipart-best.com/img/exclamation-mark/exclamation-mark-clip-art-5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79" y="1957284"/>
            <a:ext cx="1175004" cy="9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2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https://blogger.googleusercontent.com/img/a/AVvXsEjoFrt3gzQG0OZPtTwL8EnQzYF06EVd7n2RrtxKKsOeFTYhi3mNBBjFX23bVqKzIJxFnVZCwu29mYXgI2adQYADaJbxFP_Llw7gLsswRFkx9csPFlspyxNx9wrtQRnUhQJaLLEvwi7Rz9M6iW5llnaNwdjVxt6z4d0LzKXBgWCS1WorLcm2q8iqQKzo=s19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 b="19482"/>
          <a:stretch/>
        </p:blipFill>
        <p:spPr bwMode="auto">
          <a:xfrm>
            <a:off x="673769" y="4010"/>
            <a:ext cx="41228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76621"/>
              </p:ext>
            </p:extLst>
          </p:nvPr>
        </p:nvGraphicFramePr>
        <p:xfrm>
          <a:off x="115513" y="1273092"/>
          <a:ext cx="8823157" cy="3941737"/>
        </p:xfrm>
        <a:graphic>
          <a:graphicData uri="http://schemas.openxmlformats.org/drawingml/2006/table">
            <a:tbl>
              <a:tblPr/>
              <a:tblGrid>
                <a:gridCol w="911182">
                  <a:extLst>
                    <a:ext uri="{9D8B030D-6E8A-4147-A177-3AD203B41FA5}">
                      <a16:colId xmlns:a16="http://schemas.microsoft.com/office/drawing/2014/main" val="642097308"/>
                    </a:ext>
                  </a:extLst>
                </a:gridCol>
                <a:gridCol w="1081143">
                  <a:extLst>
                    <a:ext uri="{9D8B030D-6E8A-4147-A177-3AD203B41FA5}">
                      <a16:colId xmlns:a16="http://schemas.microsoft.com/office/drawing/2014/main" val="1466954694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787169941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349225246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746291040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322876866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2548824046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3246333009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2324079669"/>
                    </a:ext>
                  </a:extLst>
                </a:gridCol>
                <a:gridCol w="853854">
                  <a:extLst>
                    <a:ext uri="{9D8B030D-6E8A-4147-A177-3AD203B41FA5}">
                      <a16:colId xmlns:a16="http://schemas.microsoft.com/office/drawing/2014/main" val="1283169340"/>
                    </a:ext>
                  </a:extLst>
                </a:gridCol>
              </a:tblGrid>
              <a:tr h="177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dirty="0" smtClean="0">
                          <a:solidFill>
                            <a:srgbClr val="494B6A"/>
                          </a:solidFill>
                          <a:effectLst/>
                        </a:rPr>
                        <a:t>класс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1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2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3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4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5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6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7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8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494B6A"/>
                          </a:solidFill>
                          <a:effectLst/>
                        </a:rPr>
                        <a:t>9</a:t>
                      </a:r>
                      <a:endParaRPr lang="ru-RU" sz="18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14912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Учебный год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НОО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ООО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556634"/>
                  </a:ext>
                </a:extLst>
              </a:tr>
              <a:tr h="710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2022-2023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87532"/>
                  </a:ext>
                </a:extLst>
              </a:tr>
              <a:tr h="710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2023-2024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239766"/>
                  </a:ext>
                </a:extLst>
              </a:tr>
              <a:tr h="710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2024-2025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55492"/>
                  </a:ext>
                </a:extLst>
              </a:tr>
              <a:tr h="710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2025-2026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с согласия родителей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2133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494B6A"/>
                          </a:solidFill>
                          <a:effectLst/>
                        </a:rPr>
                        <a:t>2026-2027</a:t>
                      </a:r>
                      <a:endParaRPr lang="ru-RU" sz="1400" b="0" dirty="0">
                        <a:solidFill>
                          <a:srgbClr val="494B6A"/>
                        </a:solidFill>
                        <a:effectLst/>
                      </a:endParaRP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>
                          <a:solidFill>
                            <a:srgbClr val="1B3281"/>
                          </a:solidFill>
                          <a:effectLst/>
                        </a:rPr>
                        <a:t>новый ФГОС</a:t>
                      </a:r>
                    </a:p>
                  </a:txBody>
                  <a:tcPr marL="17546" marR="42110" marT="26319" marB="175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7493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800" y="5684235"/>
            <a:ext cx="737937" cy="393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793" y="5684235"/>
            <a:ext cx="5325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Обязательный переход на обновлённые ФГОС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48273" y="2146958"/>
            <a:ext cx="2703094" cy="295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беспечить создание материально </a:t>
            </a:r>
            <a:r>
              <a:rPr lang="ru-RU" sz="1200" b="1" dirty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технических и </a:t>
            </a:r>
            <a:r>
              <a:rPr lang="ru-RU" sz="1200" b="1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кадровых </a:t>
            </a:r>
            <a:r>
              <a:rPr lang="ru-RU" sz="1200" b="1" smtClean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условий, </a:t>
            </a:r>
            <a:r>
              <a:rPr lang="ru-RU" sz="1200" b="1" dirty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соответствующих требованиям обновленных федеральных государственных </a:t>
            </a:r>
            <a:r>
              <a:rPr lang="ru-RU" sz="1200" b="1" dirty="0" smtClean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стандартов</a:t>
            </a:r>
          </a:p>
          <a:p>
            <a:pPr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1B32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B328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1200" b="1" dirty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рабочую группу по организации работы над образовательными программами для 1-х и 5-х классов, перешедших на обновлённые ФГОС</a:t>
            </a:r>
            <a:r>
              <a:rPr lang="ru-RU" sz="1200" b="1" dirty="0" smtClean="0">
                <a:solidFill>
                  <a:srgbClr val="1B32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rgbClr val="1B328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 </a:t>
            </a:r>
            <a:r>
              <a:rPr lang="ru-RU" sz="1200" b="1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повышения квалификации.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16680" y="1363124"/>
            <a:ext cx="2566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НЕОБХОДИМО: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903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900</Words>
  <Application>Microsoft Office PowerPoint</Application>
  <PresentationFormat>Широкоэкранный</PresentationFormat>
  <Paragraphs>393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</vt:lpstr>
      <vt:lpstr>Arial CYR</vt:lpstr>
      <vt:lpstr>Arial Narrow</vt:lpstr>
      <vt:lpstr>Calibri</vt:lpstr>
      <vt:lpstr>Calibri Light</vt:lpstr>
      <vt:lpstr>Helvetica Neue</vt:lpstr>
      <vt:lpstr>Muller Bold</vt:lpstr>
      <vt:lpstr>PT Astra Serif</vt:lpstr>
      <vt:lpstr>stk</vt:lpstr>
      <vt:lpstr>Times New Roman</vt:lpstr>
      <vt:lpstr>Verdana</vt:lpstr>
      <vt:lpstr>Wingdings</vt:lpstr>
      <vt:lpstr>2_Тема Office</vt:lpstr>
      <vt:lpstr>7_Тема Office</vt:lpstr>
      <vt:lpstr>Презентация PowerPoint</vt:lpstr>
      <vt:lpstr>Презентация PowerPoint</vt:lpstr>
      <vt:lpstr>Презентация PowerPoint</vt:lpstr>
      <vt:lpstr>ПОКАЗАТЕЛИ МОТИВИРУЮЩЕГО МОНИТОРИНГА ДЕЯТЕЛЬНОСТИ ОРГАНОВ УПРАВЛЕНИЯ ОБРАЗОВАНИЕМ СУБЪЕКТОВ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Юлия Пронина</cp:lastModifiedBy>
  <cp:revision>123</cp:revision>
  <cp:lastPrinted>2021-12-23T17:35:58Z</cp:lastPrinted>
  <dcterms:created xsi:type="dcterms:W3CDTF">2021-10-20T18:23:36Z</dcterms:created>
  <dcterms:modified xsi:type="dcterms:W3CDTF">2022-01-28T07:35:56Z</dcterms:modified>
</cp:coreProperties>
</file>